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notesSlides/notesSlide2.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3.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notesSlides/notesSlide4.xml" ContentType="application/vnd.openxmlformats-officedocument.presentationml.notesSlide+xml"/>
  <Override PartName="/ppt/tags/tag10.xml" ContentType="application/vnd.openxmlformats-officedocument.presentationml.tags+xml"/>
  <Override PartName="/ppt/notesSlides/notesSlide5.xml" ContentType="application/vnd.openxmlformats-officedocument.presentationml.notesSlide+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0" r:id="rId1"/>
  </p:sldMasterIdLst>
  <p:notesMasterIdLst>
    <p:notesMasterId r:id="rId10"/>
  </p:notesMasterIdLst>
  <p:handoutMasterIdLst>
    <p:handoutMasterId r:id="rId11"/>
  </p:handoutMasterIdLst>
  <p:sldIdLst>
    <p:sldId id="342" r:id="rId2"/>
    <p:sldId id="361" r:id="rId3"/>
    <p:sldId id="349" r:id="rId4"/>
    <p:sldId id="360" r:id="rId5"/>
    <p:sldId id="359" r:id="rId6"/>
    <p:sldId id="353" r:id="rId7"/>
    <p:sldId id="348" r:id="rId8"/>
    <p:sldId id="363" r:id="rId9"/>
  </p:sldIdLst>
  <p:sldSz cx="9144000" cy="6858000" type="screen4x3"/>
  <p:notesSz cx="6858000" cy="9144000"/>
  <p:embeddedFontLst>
    <p:embeddedFont>
      <p:font typeface="Arial Black" panose="020B0A04020102020204" pitchFamily="34" charset="0"/>
      <p:bold r:id="rId12"/>
    </p:embeddedFont>
    <p:embeddedFont>
      <p:font typeface="BentonSans Light" panose="02000503000000020004" pitchFamily="2" charset="0"/>
      <p:regular r:id="rId13"/>
    </p:embeddedFont>
    <p:embeddedFont>
      <p:font typeface="Aparajita" panose="02020603050405020304" pitchFamily="18" charset="0"/>
      <p:regular r:id="rId14"/>
      <p:bold r:id="rId15"/>
      <p:italic r:id="rId16"/>
      <p:boldItalic r:id="rId17"/>
    </p:embeddedFont>
    <p:embeddedFont>
      <p:font typeface="BentonSans Regular" panose="02000503000000020004" pitchFamily="2" charset="0"/>
      <p:regular r:id="rId18"/>
    </p:embeddedFont>
    <p:embeddedFont>
      <p:font typeface="SimSun" panose="02010600030101010101" pitchFamily="2" charset="-122"/>
      <p:regular r:id="rId19"/>
    </p:embeddedFont>
    <p:embeddedFont>
      <p:font typeface="Arial Unicode MS" panose="020B0604020202020204" pitchFamily="34" charset="-128"/>
      <p:regular r:id="rId20"/>
    </p:embeddedFont>
    <p:embeddedFont>
      <p:font typeface="BrowalliaUPC" panose="020B0604020202020204" pitchFamily="34" charset="-34"/>
      <p:regular r:id="rId21"/>
      <p:bold r:id="rId22"/>
      <p:italic r:id="rId23"/>
      <p:boldItalic r:id="rId24"/>
    </p:embeddedFont>
    <p:embeddedFont>
      <p:font typeface="MS PGothic" panose="020B0600070205080204" pitchFamily="34" charset="-128"/>
      <p:regular r:id="rId25"/>
    </p:embeddedFont>
    <p:embeddedFont>
      <p:font typeface="BentonSans Bold" panose="02000803000000020004" pitchFamily="2" charset="0"/>
      <p:bold r:id="rId26"/>
    </p:embeddedFont>
  </p:embeddedFontLst>
  <p:defaultTextStyle>
    <a:defPPr>
      <a:defRPr lang="de-DE"/>
    </a:defPPr>
    <a:lvl1pPr marL="0" algn="l" defTabSz="914400" rtl="0" eaLnBrk="1" latinLnBrk="0" hangingPunct="1">
      <a:defRPr lang="de-DE" sz="1800" kern="1200">
        <a:solidFill>
          <a:schemeClr val="tx1"/>
        </a:solidFill>
        <a:latin typeface="Arial"/>
        <a:ea typeface="+mn-ea"/>
        <a:cs typeface="+mn-cs"/>
      </a:defRPr>
    </a:lvl1pPr>
    <a:lvl2pPr marL="457200" algn="l" defTabSz="914400" rtl="0" eaLnBrk="1" latinLnBrk="0" hangingPunct="1">
      <a:buClr>
        <a:srgbClr val="FDB913"/>
      </a:buClr>
      <a:buSzPct val="100000"/>
      <a:buFont typeface="wingdings"/>
      <a:buChar char=""/>
      <a:defRPr lang="de-DE" sz="1800" kern="1200">
        <a:solidFill>
          <a:schemeClr val="tx1"/>
        </a:solidFill>
        <a:latin typeface="Arial"/>
        <a:ea typeface="+mn-ea"/>
        <a:cs typeface="+mn-cs"/>
      </a:defRPr>
    </a:lvl2pPr>
    <a:lvl3pPr marL="914400" algn="l" defTabSz="914400" rtl="0" eaLnBrk="1" latinLnBrk="0" hangingPunct="1">
      <a:buClr>
        <a:srgbClr val="666666"/>
      </a:buClr>
      <a:buSzPct val="80000"/>
      <a:buFont typeface="Wingdings"/>
      <a:buChar char="n"/>
      <a:defRPr lang="de-DE" sz="1400" kern="1200">
        <a:solidFill>
          <a:schemeClr val="tx1"/>
        </a:solidFill>
        <a:latin typeface="Arial"/>
        <a:ea typeface="+mn-ea"/>
        <a:cs typeface="+mn-cs"/>
      </a:defRPr>
    </a:lvl3pPr>
    <a:lvl4pPr marL="1371600" algn="l" defTabSz="914400" rtl="0" eaLnBrk="1" latinLnBrk="0" hangingPunct="1">
      <a:buClr>
        <a:srgbClr val="666666"/>
      </a:buClr>
      <a:buSzPct val="80000"/>
      <a:buFont typeface="Arial"/>
      <a:buChar char=""/>
      <a:defRPr lang="de-DE" sz="1200" kern="1200">
        <a:solidFill>
          <a:schemeClr val="tx1"/>
        </a:solidFill>
        <a:latin typeface="Arial"/>
        <a:ea typeface="+mn-ea"/>
        <a:cs typeface="+mn-cs"/>
      </a:defRPr>
    </a:lvl4pPr>
    <a:lvl5pPr marL="1828800" algn="l" defTabSz="914400" rtl="0" eaLnBrk="1" latinLnBrk="0" hangingPunct="1">
      <a:buClr>
        <a:srgbClr val="666666"/>
      </a:buClr>
      <a:buSzPct val="80000"/>
      <a:buFont typeface="Arial"/>
      <a:buChar char=""/>
      <a:defRPr lang="de-DE" sz="1000" kern="1200">
        <a:solidFill>
          <a:schemeClr val="tx1"/>
        </a:solidFill>
        <a:latin typeface="Arial"/>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744">
          <p15:clr>
            <a:srgbClr val="A4A3A4"/>
          </p15:clr>
        </p15:guide>
        <p15:guide id="2" orient="horz" pos="190">
          <p15:clr>
            <a:srgbClr val="A4A3A4"/>
          </p15:clr>
        </p15:guide>
        <p15:guide id="3" orient="horz" pos="1325">
          <p15:clr>
            <a:srgbClr val="A4A3A4"/>
          </p15:clr>
        </p15:guide>
        <p15:guide id="4" orient="horz" pos="140">
          <p15:clr>
            <a:srgbClr val="A4A3A4"/>
          </p15:clr>
        </p15:guide>
        <p15:guide id="5" orient="horz" pos="1901">
          <p15:clr>
            <a:srgbClr val="A4A3A4"/>
          </p15:clr>
        </p15:guide>
        <p15:guide id="6" orient="horz" pos="1376">
          <p15:clr>
            <a:srgbClr val="A4A3A4"/>
          </p15:clr>
        </p15:guide>
        <p15:guide id="7" orient="horz" pos="1610">
          <p15:clr>
            <a:srgbClr val="A4A3A4"/>
          </p15:clr>
        </p15:guide>
        <p15:guide id="8" pos="5556">
          <p15:clr>
            <a:srgbClr val="A4A3A4"/>
          </p15:clr>
        </p15:guide>
        <p15:guide id="9" pos="208">
          <p15:clr>
            <a:srgbClr val="A4A3A4"/>
          </p15:clr>
        </p15:guide>
        <p15:guide id="10" pos="3502">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E6C8D"/>
    <a:srgbClr val="DFF9F0"/>
    <a:srgbClr val="4FB81C"/>
    <a:srgbClr val="666666"/>
    <a:srgbClr val="FFD979"/>
    <a:srgbClr val="ECECEC"/>
    <a:srgbClr val="45157E"/>
    <a:srgbClr val="C6C6C6"/>
    <a:srgbClr val="003283"/>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184" autoAdjust="0"/>
    <p:restoredTop sz="94645" autoAdjust="0"/>
  </p:normalViewPr>
  <p:slideViewPr>
    <p:cSldViewPr snapToGrid="0" showGuides="1">
      <p:cViewPr varScale="1">
        <p:scale>
          <a:sx n="86" d="100"/>
          <a:sy n="86" d="100"/>
        </p:scale>
        <p:origin x="1651" y="72"/>
      </p:cViewPr>
      <p:guideLst>
        <p:guide orient="horz" pos="1744"/>
        <p:guide orient="horz" pos="190"/>
        <p:guide orient="horz" pos="1325"/>
        <p:guide orient="horz" pos="140"/>
        <p:guide orient="horz" pos="1901"/>
        <p:guide orient="horz" pos="1376"/>
        <p:guide orient="horz" pos="1610"/>
        <p:guide pos="5556"/>
        <p:guide pos="208"/>
        <p:guide pos="3502"/>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77" d="100"/>
          <a:sy n="77" d="100"/>
        </p:scale>
        <p:origin x="-2046"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2.fntdata"/><Relationship Id="rId18" Type="http://schemas.openxmlformats.org/officeDocument/2006/relationships/font" Target="fonts/font7.fntdata"/><Relationship Id="rId26" Type="http://schemas.openxmlformats.org/officeDocument/2006/relationships/font" Target="fonts/font15.fntdata"/><Relationship Id="rId3" Type="http://schemas.openxmlformats.org/officeDocument/2006/relationships/slide" Target="slides/slide2.xml"/><Relationship Id="rId21" Type="http://schemas.openxmlformats.org/officeDocument/2006/relationships/font" Target="fonts/font10.fntdata"/><Relationship Id="rId7" Type="http://schemas.openxmlformats.org/officeDocument/2006/relationships/slide" Target="slides/slide6.xml"/><Relationship Id="rId12" Type="http://schemas.openxmlformats.org/officeDocument/2006/relationships/font" Target="fonts/font1.fntdata"/><Relationship Id="rId17" Type="http://schemas.openxmlformats.org/officeDocument/2006/relationships/font" Target="fonts/font6.fntdata"/><Relationship Id="rId25" Type="http://schemas.openxmlformats.org/officeDocument/2006/relationships/font" Target="fonts/font14.fntdata"/><Relationship Id="rId2" Type="http://schemas.openxmlformats.org/officeDocument/2006/relationships/slide" Target="slides/slide1.xml"/><Relationship Id="rId16" Type="http://schemas.openxmlformats.org/officeDocument/2006/relationships/font" Target="fonts/font5.fntdata"/><Relationship Id="rId20" Type="http://schemas.openxmlformats.org/officeDocument/2006/relationships/font" Target="fonts/font9.fntdata"/><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24" Type="http://schemas.openxmlformats.org/officeDocument/2006/relationships/font" Target="fonts/font13.fntdata"/><Relationship Id="rId5" Type="http://schemas.openxmlformats.org/officeDocument/2006/relationships/slide" Target="slides/slide4.xml"/><Relationship Id="rId15" Type="http://schemas.openxmlformats.org/officeDocument/2006/relationships/font" Target="fonts/font4.fntdata"/><Relationship Id="rId23" Type="http://schemas.openxmlformats.org/officeDocument/2006/relationships/font" Target="fonts/font12.fntdata"/><Relationship Id="rId28" Type="http://schemas.openxmlformats.org/officeDocument/2006/relationships/viewProps" Target="viewProps.xml"/><Relationship Id="rId10" Type="http://schemas.openxmlformats.org/officeDocument/2006/relationships/notesMaster" Target="notesMasters/notesMaster1.xml"/><Relationship Id="rId19" Type="http://schemas.openxmlformats.org/officeDocument/2006/relationships/font" Target="fonts/font8.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3.fntdata"/><Relationship Id="rId22" Type="http://schemas.openxmlformats.org/officeDocument/2006/relationships/font" Target="fonts/font11.fntdata"/><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1943100" y="8685213"/>
            <a:ext cx="2971800" cy="457200"/>
          </a:xfrm>
          <a:prstGeom prst="rect">
            <a:avLst/>
          </a:prstGeom>
        </p:spPr>
        <p:txBody>
          <a:bodyPr vert="horz" lIns="91440" tIns="45720" rIns="91440" bIns="45720" rtlCol="0" anchor="b"/>
          <a:lstStyle>
            <a:lvl1pPr algn="r">
              <a:defRPr sz="1200"/>
            </a:lvl1pPr>
          </a:lstStyle>
          <a:p>
            <a:pPr algn="ctr"/>
            <a:fld id="{47855BD9-AF71-426C-9B9B-B0E52B88852E}" type="slidenum">
              <a:rPr lang="de-DE" sz="1000" smtClean="0"/>
              <a:pPr algn="ctr"/>
              <a:t>‹#›</a:t>
            </a:fld>
            <a:endParaRPr lang="de-DE" sz="1000" dirty="0"/>
          </a:p>
        </p:txBody>
      </p:sp>
    </p:spTree>
    <p:extLst>
      <p:ext uri="{BB962C8B-B14F-4D97-AF65-F5344CB8AC3E}">
        <p14:creationId xmlns:p14="http://schemas.microsoft.com/office/powerpoint/2010/main" val="58062445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749300" y="390525"/>
            <a:ext cx="5359400" cy="4019550"/>
          </a:xfrm>
          <a:prstGeom prst="rect">
            <a:avLst/>
          </a:prstGeom>
          <a:noFill/>
          <a:ln w="12700">
            <a:solidFill>
              <a:prstClr val="black"/>
            </a:solidFill>
          </a:ln>
        </p:spPr>
        <p:txBody>
          <a:bodyPr vert="horz" lIns="91440" tIns="45720" rIns="91440" bIns="45720" rtlCol="0" anchor="ctr"/>
          <a:lstStyle/>
          <a:p>
            <a:endParaRPr lang="de-DE" dirty="0"/>
          </a:p>
        </p:txBody>
      </p:sp>
      <p:sp>
        <p:nvSpPr>
          <p:cNvPr id="5" name="Notes Placeholder 4"/>
          <p:cNvSpPr>
            <a:spLocks noGrp="1"/>
          </p:cNvSpPr>
          <p:nvPr>
            <p:ph type="body" sz="quarter" idx="3"/>
          </p:nvPr>
        </p:nvSpPr>
        <p:spPr>
          <a:xfrm>
            <a:off x="750600" y="4706112"/>
            <a:ext cx="5356800" cy="3939264"/>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p:txBody>
      </p:sp>
      <p:sp>
        <p:nvSpPr>
          <p:cNvPr id="7" name="Slide Number Placeholder 6"/>
          <p:cNvSpPr>
            <a:spLocks noGrp="1"/>
          </p:cNvSpPr>
          <p:nvPr>
            <p:ph type="sldNum" sz="quarter" idx="5"/>
          </p:nvPr>
        </p:nvSpPr>
        <p:spPr>
          <a:xfrm>
            <a:off x="2957512" y="8915402"/>
            <a:ext cx="942976" cy="205358"/>
          </a:xfrm>
          <a:prstGeom prst="rect">
            <a:avLst/>
          </a:prstGeom>
        </p:spPr>
        <p:txBody>
          <a:bodyPr vert="horz" lIns="91440" tIns="45720" rIns="91440" bIns="45720" rtlCol="0" anchor="b"/>
          <a:lstStyle>
            <a:lvl1pPr algn="ctr">
              <a:defRPr sz="1000"/>
            </a:lvl1pPr>
          </a:lstStyle>
          <a:p>
            <a:fld id="{7D8C2C35-2B8A-446E-BEC0-FD36716C29AC}" type="slidenum">
              <a:rPr lang="de-DE" smtClean="0"/>
              <a:pPr/>
              <a:t>‹#›</a:t>
            </a:fld>
            <a:endParaRPr lang="de-DE" dirty="0"/>
          </a:p>
        </p:txBody>
      </p:sp>
    </p:spTree>
    <p:extLst>
      <p:ext uri="{BB962C8B-B14F-4D97-AF65-F5344CB8AC3E}">
        <p14:creationId xmlns:p14="http://schemas.microsoft.com/office/powerpoint/2010/main" val="21190982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270000" indent="-180000" algn="l" defTabSz="914400" rtl="0" eaLnBrk="1" latinLnBrk="0" hangingPunct="1">
      <a:buClr>
        <a:schemeClr val="accent1"/>
      </a:buClr>
      <a:buSzPct val="100000"/>
      <a:buFont typeface="Wingdings" pitchFamily="2" charset="2"/>
      <a:buChar char=""/>
      <a:defRPr sz="1200" kern="1200">
        <a:solidFill>
          <a:schemeClr val="tx1"/>
        </a:solidFill>
        <a:latin typeface="+mn-lt"/>
        <a:ea typeface="+mn-ea"/>
        <a:cs typeface="+mn-cs"/>
      </a:defRPr>
    </a:lvl2pPr>
    <a:lvl3pPr marL="449263" indent="-182563" algn="l" defTabSz="914400" rtl="0" eaLnBrk="1" latinLnBrk="0" hangingPunct="1">
      <a:buClr>
        <a:schemeClr val="accent2"/>
      </a:buClr>
      <a:buSzPct val="80000"/>
      <a:buFont typeface="Symbol" pitchFamily="18" charset="2"/>
      <a:buChar char="-"/>
      <a:defRPr sz="1000" kern="1200">
        <a:solidFill>
          <a:schemeClr val="tx1"/>
        </a:solidFill>
        <a:latin typeface="+mn-lt"/>
        <a:ea typeface="+mn-ea"/>
        <a:cs typeface="+mn-cs"/>
      </a:defRPr>
    </a:lvl3pPr>
    <a:lvl4pPr marL="566738" indent="-133350" algn="l" defTabSz="914400" rtl="0" eaLnBrk="1" latinLnBrk="0" hangingPunct="1">
      <a:buClr>
        <a:schemeClr val="accent2"/>
      </a:buClr>
      <a:buFont typeface="Arial" pitchFamily="34" charset="0"/>
      <a:buChar char="–"/>
      <a:defRPr sz="10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a:t>
            </a:fld>
            <a:endParaRPr lang="de-DE" dirty="0"/>
          </a:p>
        </p:txBody>
      </p:sp>
    </p:spTree>
    <p:extLst>
      <p:ext uri="{BB962C8B-B14F-4D97-AF65-F5344CB8AC3E}">
        <p14:creationId xmlns:p14="http://schemas.microsoft.com/office/powerpoint/2010/main" val="41605233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a:t>
            </a:fld>
            <a:endParaRPr lang="de-DE" dirty="0"/>
          </a:p>
        </p:txBody>
      </p:sp>
    </p:spTree>
    <p:extLst>
      <p:ext uri="{BB962C8B-B14F-4D97-AF65-F5344CB8AC3E}">
        <p14:creationId xmlns:p14="http://schemas.microsoft.com/office/powerpoint/2010/main" val="40050564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3</a:t>
            </a:fld>
            <a:endParaRPr lang="de-DE" dirty="0"/>
          </a:p>
        </p:txBody>
      </p:sp>
    </p:spTree>
    <p:extLst>
      <p:ext uri="{BB962C8B-B14F-4D97-AF65-F5344CB8AC3E}">
        <p14:creationId xmlns:p14="http://schemas.microsoft.com/office/powerpoint/2010/main" val="1139739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4</a:t>
            </a:fld>
            <a:endParaRPr lang="de-DE" dirty="0"/>
          </a:p>
        </p:txBody>
      </p:sp>
    </p:spTree>
    <p:extLst>
      <p:ext uri="{BB962C8B-B14F-4D97-AF65-F5344CB8AC3E}">
        <p14:creationId xmlns:p14="http://schemas.microsoft.com/office/powerpoint/2010/main" val="22094114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5</a:t>
            </a:fld>
            <a:endParaRPr lang="de-DE" dirty="0"/>
          </a:p>
        </p:txBody>
      </p:sp>
    </p:spTree>
    <p:extLst>
      <p:ext uri="{BB962C8B-B14F-4D97-AF65-F5344CB8AC3E}">
        <p14:creationId xmlns:p14="http://schemas.microsoft.com/office/powerpoint/2010/main" val="28347293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6</a:t>
            </a:fld>
            <a:endParaRPr lang="de-DE" dirty="0"/>
          </a:p>
        </p:txBody>
      </p:sp>
    </p:spTree>
    <p:extLst>
      <p:ext uri="{BB962C8B-B14F-4D97-AF65-F5344CB8AC3E}">
        <p14:creationId xmlns:p14="http://schemas.microsoft.com/office/powerpoint/2010/main" val="20490217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7</a:t>
            </a:fld>
            <a:endParaRPr lang="de-DE" dirty="0"/>
          </a:p>
        </p:txBody>
      </p:sp>
    </p:spTree>
    <p:extLst>
      <p:ext uri="{BB962C8B-B14F-4D97-AF65-F5344CB8AC3E}">
        <p14:creationId xmlns:p14="http://schemas.microsoft.com/office/powerpoint/2010/main" val="34001810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8</a:t>
            </a:fld>
            <a:endParaRPr lang="de-DE" dirty="0"/>
          </a:p>
        </p:txBody>
      </p:sp>
    </p:spTree>
    <p:extLst>
      <p:ext uri="{BB962C8B-B14F-4D97-AF65-F5344CB8AC3E}">
        <p14:creationId xmlns:p14="http://schemas.microsoft.com/office/powerpoint/2010/main" val="271415556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 with picture - short">
    <p:bg>
      <p:bgPr>
        <a:solidFill>
          <a:schemeClr val="accent1"/>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2" name="Title 1"/>
          <p:cNvSpPr>
            <a:spLocks noGrp="1"/>
          </p:cNvSpPr>
          <p:nvPr>
            <p:ph type="title" hasCustomPrompt="1"/>
          </p:nvPr>
        </p:nvSpPr>
        <p:spPr>
          <a:xfrm>
            <a:off x="414000" y="324000"/>
            <a:ext cx="8280000" cy="738000"/>
          </a:xfrm>
        </p:spPr>
        <p:txBody>
          <a:bodyPr anchor="t" anchorCtr="0">
            <a:noAutofit/>
          </a:bodyPr>
          <a:lstStyle>
            <a:lvl1pPr>
              <a:defRPr sz="4800">
                <a:solidFill>
                  <a:schemeClr val="tx1"/>
                </a:solidFill>
              </a:defRPr>
            </a:lvl1pPr>
          </a:lstStyle>
          <a:p>
            <a:r>
              <a:rPr lang="en-US" dirty="0"/>
              <a:t>Short Presentation Title</a:t>
            </a: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5" name="Rectangle 4"/>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0687"/>
            <a:ext cx="8494713" cy="4391026"/>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Box 9"/>
          <p:cNvSpPr txBox="1"/>
          <p:nvPr userDrawn="1"/>
        </p:nvSpPr>
        <p:spPr bwMode="black">
          <a:xfrm>
            <a:off x="205250" y="6636183"/>
            <a:ext cx="1444874" cy="92333"/>
          </a:xfrm>
          <a:prstGeom prst="rect">
            <a:avLst/>
          </a:prstGeom>
          <a:noFill/>
        </p:spPr>
        <p:txBody>
          <a:bodyPr wrap="none" lIns="72000" tIns="0" rIns="0" bIns="0" rtlCol="0">
            <a:spAutoFit/>
          </a:bodyPr>
          <a:lstStyle/>
          <a:p>
            <a:pPr marL="133350" indent="-133350" algn="l">
              <a:buClr>
                <a:schemeClr val="bg1"/>
              </a:buClr>
              <a:buFont typeface="Arial" pitchFamily="34" charset="0"/>
              <a:buChar char="©"/>
              <a:tabLst/>
            </a:pPr>
            <a:r>
              <a:rPr lang="en-US" sz="600" noProof="0" dirty="0">
                <a:solidFill>
                  <a:schemeClr val="tx1"/>
                </a:solidFill>
              </a:rPr>
              <a:t>© 2013 SAP AG. All rights reserved.</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Text: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1999"/>
            <a:ext cx="41652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3"/>
          <p:cNvSpPr>
            <a:spLocks noGrp="1"/>
          </p:cNvSpPr>
          <p:nvPr>
            <p:ph type="body" sz="quarter" idx="11" hasCustomPrompt="1"/>
          </p:nvPr>
        </p:nvSpPr>
        <p:spPr>
          <a:xfrm>
            <a:off x="4654800" y="1691999"/>
            <a:ext cx="41652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Text: 3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4000" y="324000"/>
            <a:ext cx="8496000" cy="756000"/>
          </a:xfrm>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1999"/>
            <a:ext cx="27216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3"/>
          <p:cNvSpPr>
            <a:spLocks noGrp="1"/>
          </p:cNvSpPr>
          <p:nvPr>
            <p:ph type="body" sz="quarter" idx="11" hasCustomPrompt="1"/>
          </p:nvPr>
        </p:nvSpPr>
        <p:spPr>
          <a:xfrm>
            <a:off x="6098400" y="1691999"/>
            <a:ext cx="27216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ext Placeholder 3"/>
          <p:cNvSpPr>
            <a:spLocks noGrp="1"/>
          </p:cNvSpPr>
          <p:nvPr>
            <p:ph type="body" sz="quarter" idx="12" hasCustomPrompt="1"/>
          </p:nvPr>
        </p:nvSpPr>
        <p:spPr>
          <a:xfrm>
            <a:off x="3220725" y="1691999"/>
            <a:ext cx="27216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le and Text with picture right 1">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
        <p:nvSpPr>
          <p:cNvPr id="5" name="Picture Placeholder 4"/>
          <p:cNvSpPr>
            <a:spLocks noGrp="1"/>
          </p:cNvSpPr>
          <p:nvPr>
            <p:ph type="pic" sz="quarter" idx="10"/>
          </p:nvPr>
        </p:nvSpPr>
        <p:spPr bwMode="gray">
          <a:xfrm>
            <a:off x="5745600" y="1690687"/>
            <a:ext cx="3078000" cy="4391025"/>
          </a:xfrm>
          <a:solidFill>
            <a:schemeClr val="bg1">
              <a:lumMod val="95000"/>
            </a:schemeClr>
          </a:solidFill>
        </p:spPr>
        <p:txBody>
          <a:bodyPr tIns="1296000" anchor="t" anchorCtr="0"/>
          <a:lstStyle>
            <a:lvl1pPr algn="ctr">
              <a:defRPr b="0"/>
            </a:lvl1pPr>
          </a:lstStyle>
          <a:p>
            <a:r>
              <a:rPr lang="en-US" dirty="0"/>
              <a:t>Click icon to add picture</a:t>
            </a:r>
            <a:endParaRPr lang="de-DE" dirty="0"/>
          </a:p>
        </p:txBody>
      </p:sp>
      <p:sp>
        <p:nvSpPr>
          <p:cNvPr id="7" name="Text Placeholder 6"/>
          <p:cNvSpPr>
            <a:spLocks noGrp="1"/>
          </p:cNvSpPr>
          <p:nvPr>
            <p:ph type="body" sz="quarter" idx="11" hasCustomPrompt="1"/>
          </p:nvPr>
        </p:nvSpPr>
        <p:spPr bwMode="gray">
          <a:xfrm>
            <a:off x="324000" y="1690687"/>
            <a:ext cx="5238000" cy="4391025"/>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and Text with picture right 2">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
        <p:nvSpPr>
          <p:cNvPr id="5" name="Picture Placeholder 4"/>
          <p:cNvSpPr>
            <a:spLocks noGrp="1"/>
          </p:cNvSpPr>
          <p:nvPr>
            <p:ph type="pic" sz="quarter" idx="10"/>
          </p:nvPr>
        </p:nvSpPr>
        <p:spPr bwMode="gray">
          <a:xfrm>
            <a:off x="4654800" y="1692000"/>
            <a:ext cx="4165200" cy="4392000"/>
          </a:xfrm>
          <a:solidFill>
            <a:schemeClr val="bg1">
              <a:lumMod val="95000"/>
            </a:schemeClr>
          </a:solidFill>
        </p:spPr>
        <p:txBody>
          <a:bodyPr vert="horz" lIns="0" tIns="1296000" rIns="0" bIns="0" rtlCol="0" anchor="t" anchorCtr="0">
            <a:noAutofit/>
          </a:bodyPr>
          <a:lstStyle>
            <a:lvl1pPr marL="0" indent="0" algn="ctr" defTabSz="914400" rtl="0" eaLnBrk="1" latinLnBrk="0" hangingPunct="1">
              <a:spcBef>
                <a:spcPts val="1620"/>
              </a:spcBef>
              <a:buClr>
                <a:schemeClr val="accent1"/>
              </a:buClr>
              <a:buSzPct val="80000"/>
              <a:buFontTx/>
              <a:buNone/>
              <a:defRPr lang="de-DE" sz="1800" b="0" kern="1200" dirty="0">
                <a:solidFill>
                  <a:schemeClr val="tx1"/>
                </a:solidFill>
                <a:latin typeface="+mn-lt"/>
                <a:ea typeface="+mn-ea"/>
                <a:cs typeface="+mn-cs"/>
              </a:defRPr>
            </a:lvl1pPr>
          </a:lstStyle>
          <a:p>
            <a:r>
              <a:rPr lang="en-US" dirty="0"/>
              <a:t>Click icon to add picture</a:t>
            </a:r>
            <a:endParaRPr lang="de-DE" dirty="0"/>
          </a:p>
        </p:txBody>
      </p:sp>
      <p:sp>
        <p:nvSpPr>
          <p:cNvPr id="7" name="Text Placeholder 6"/>
          <p:cNvSpPr>
            <a:spLocks noGrp="1"/>
          </p:cNvSpPr>
          <p:nvPr>
            <p:ph type="body" sz="quarter" idx="11" hasCustomPrompt="1"/>
          </p:nvPr>
        </p:nvSpPr>
        <p:spPr bwMode="gray">
          <a:xfrm>
            <a:off x="324000" y="1692000"/>
            <a:ext cx="41652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and Text with picture right 3">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
        <p:nvSpPr>
          <p:cNvPr id="5" name="Picture Placeholder 4"/>
          <p:cNvSpPr>
            <a:spLocks noGrp="1"/>
          </p:cNvSpPr>
          <p:nvPr>
            <p:ph type="pic" sz="quarter" idx="10"/>
          </p:nvPr>
        </p:nvSpPr>
        <p:spPr bwMode="gray">
          <a:xfrm>
            <a:off x="3575304" y="1692000"/>
            <a:ext cx="5238000" cy="4392000"/>
          </a:xfrm>
          <a:solidFill>
            <a:schemeClr val="bg1">
              <a:lumMod val="95000"/>
            </a:schemeClr>
          </a:solidFill>
        </p:spPr>
        <p:txBody>
          <a:bodyPr vert="horz" lIns="0" tIns="1296000" rIns="0" bIns="0" rtlCol="0" anchor="t" anchorCtr="0">
            <a:noAutofit/>
          </a:bodyPr>
          <a:lstStyle>
            <a:lvl1pPr marL="0" indent="0" algn="ctr" defTabSz="914400" rtl="0" eaLnBrk="1" latinLnBrk="0" hangingPunct="1">
              <a:spcBef>
                <a:spcPts val="1620"/>
              </a:spcBef>
              <a:buClr>
                <a:schemeClr val="accent1"/>
              </a:buClr>
              <a:buSzPct val="80000"/>
              <a:buFontTx/>
              <a:buNone/>
              <a:defRPr lang="de-DE" sz="1800" b="0" kern="1200" dirty="0">
                <a:solidFill>
                  <a:schemeClr val="tx1"/>
                </a:solidFill>
                <a:latin typeface="+mn-lt"/>
                <a:ea typeface="+mn-ea"/>
                <a:cs typeface="+mn-cs"/>
              </a:defRPr>
            </a:lvl1pPr>
          </a:lstStyle>
          <a:p>
            <a:r>
              <a:rPr lang="en-US" dirty="0"/>
              <a:t>Click icon to add picture</a:t>
            </a:r>
            <a:endParaRPr lang="de-DE" dirty="0"/>
          </a:p>
        </p:txBody>
      </p:sp>
      <p:sp>
        <p:nvSpPr>
          <p:cNvPr id="7" name="Text Placeholder 6"/>
          <p:cNvSpPr>
            <a:spLocks noGrp="1"/>
          </p:cNvSpPr>
          <p:nvPr>
            <p:ph type="body" sz="quarter" idx="11" hasCustomPrompt="1"/>
          </p:nvPr>
        </p:nvSpPr>
        <p:spPr bwMode="gray">
          <a:xfrm>
            <a:off x="324000" y="1692000"/>
            <a:ext cx="30780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Text with picture: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0688"/>
            <a:ext cx="4165200" cy="1720800"/>
          </a:xfrm>
        </p:spPr>
        <p:txBody>
          <a:bodyPr/>
          <a:lstStyle>
            <a:lvl1pPr>
              <a:defRPr/>
            </a:lvl1pPr>
          </a:lstStyle>
          <a:p>
            <a:pPr lvl="0"/>
            <a:r>
              <a:rPr lang="en-US" noProof="0" dirty="0"/>
              <a:t>First level</a:t>
            </a:r>
          </a:p>
          <a:p>
            <a:pPr lvl="1"/>
            <a:r>
              <a:rPr lang="en-US" dirty="0"/>
              <a:t>Second level</a:t>
            </a:r>
          </a:p>
        </p:txBody>
      </p:sp>
      <p:sp>
        <p:nvSpPr>
          <p:cNvPr id="13" name="Text Placeholder 3"/>
          <p:cNvSpPr>
            <a:spLocks noGrp="1"/>
          </p:cNvSpPr>
          <p:nvPr>
            <p:ph type="body" sz="quarter" idx="14" hasCustomPrompt="1"/>
          </p:nvPr>
        </p:nvSpPr>
        <p:spPr>
          <a:xfrm>
            <a:off x="4654800" y="1690688"/>
            <a:ext cx="4165200" cy="1720800"/>
          </a:xfrm>
        </p:spPr>
        <p:txBody>
          <a:bodyPr/>
          <a:lstStyle>
            <a:lvl1pPr>
              <a:defRPr/>
            </a:lvl1pPr>
          </a:lstStyle>
          <a:p>
            <a:pPr lvl="0"/>
            <a:r>
              <a:rPr lang="en-US" noProof="0" dirty="0"/>
              <a:t>First level</a:t>
            </a:r>
          </a:p>
          <a:p>
            <a:pPr lvl="1"/>
            <a:r>
              <a:rPr lang="en-US" dirty="0"/>
              <a:t>Second level</a:t>
            </a:r>
          </a:p>
        </p:txBody>
      </p:sp>
      <p:sp>
        <p:nvSpPr>
          <p:cNvPr id="9" name="Picture Placeholder 4"/>
          <p:cNvSpPr>
            <a:spLocks noGrp="1"/>
          </p:cNvSpPr>
          <p:nvPr>
            <p:ph type="pic" sz="quarter" idx="15"/>
          </p:nvPr>
        </p:nvSpPr>
        <p:spPr bwMode="gray">
          <a:xfrm>
            <a:off x="324000" y="3573490"/>
            <a:ext cx="4165200" cy="2508223"/>
          </a:xfrm>
          <a:solidFill>
            <a:schemeClr val="bg1">
              <a:lumMod val="95000"/>
            </a:schemeClr>
          </a:solidFill>
        </p:spPr>
        <p:txBody>
          <a:bodyPr tIns="504000" anchor="t" anchorCtr="0"/>
          <a:lstStyle>
            <a:lvl1pPr algn="ctr">
              <a:defRPr b="0"/>
            </a:lvl1pPr>
          </a:lstStyle>
          <a:p>
            <a:r>
              <a:rPr lang="en-US" dirty="0"/>
              <a:t>Click icon to add picture</a:t>
            </a:r>
            <a:endParaRPr lang="de-DE" dirty="0"/>
          </a:p>
        </p:txBody>
      </p:sp>
      <p:sp>
        <p:nvSpPr>
          <p:cNvPr id="11" name="Picture Placeholder 4"/>
          <p:cNvSpPr>
            <a:spLocks noGrp="1"/>
          </p:cNvSpPr>
          <p:nvPr>
            <p:ph type="pic" sz="quarter" idx="16"/>
          </p:nvPr>
        </p:nvSpPr>
        <p:spPr bwMode="gray">
          <a:xfrm>
            <a:off x="4654800" y="3573490"/>
            <a:ext cx="4165200" cy="2508223"/>
          </a:xfrm>
          <a:solidFill>
            <a:schemeClr val="bg1">
              <a:lumMod val="95000"/>
            </a:schemeClr>
          </a:solidFill>
        </p:spPr>
        <p:txBody>
          <a:bodyPr tIns="504000" anchor="t" anchorCtr="0"/>
          <a:lstStyle>
            <a:lvl1pPr algn="ctr">
              <a:defRPr b="0"/>
            </a:lvl1pPr>
          </a:lstStyle>
          <a:p>
            <a:r>
              <a:rPr lang="en-US" dirty="0"/>
              <a:t>Click icon to add picture</a:t>
            </a:r>
            <a:endParaRPr lang="de-DE"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7" name="Content Placeholder 2"/>
          <p:cNvSpPr>
            <a:spLocks noGrp="1"/>
          </p:cNvSpPr>
          <p:nvPr>
            <p:ph idx="1" hasCustomPrompt="1"/>
          </p:nvPr>
        </p:nvSpPr>
        <p:spPr>
          <a:xfrm>
            <a:off x="324000" y="1691998"/>
            <a:ext cx="8496000" cy="4392000"/>
          </a:xfrm>
        </p:spPr>
        <p:txBody>
          <a:bodyPr tIns="1440000"/>
          <a:lstStyle>
            <a:lvl1pPr algn="ctr">
              <a:defRPr b="0"/>
            </a:lvl1pPr>
          </a:lstStyle>
          <a:p>
            <a:pPr lvl="0"/>
            <a:r>
              <a:rPr lang="en-US" dirty="0"/>
              <a:t>Click to add content</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Discussion Pane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Discussion panel</a:t>
            </a:r>
          </a:p>
        </p:txBody>
      </p:sp>
      <p:sp>
        <p:nvSpPr>
          <p:cNvPr id="5" name="Text Placeholder 4"/>
          <p:cNvSpPr>
            <a:spLocks noGrp="1"/>
          </p:cNvSpPr>
          <p:nvPr>
            <p:ph type="body" sz="quarter" idx="10" hasCustomPrompt="1"/>
          </p:nvPr>
        </p:nvSpPr>
        <p:spPr>
          <a:xfrm>
            <a:off x="324000" y="1692000"/>
            <a:ext cx="8494713" cy="2816156"/>
          </a:xfrm>
        </p:spPr>
        <p:txBody>
          <a:bodyPr>
            <a:noAutofit/>
          </a:bodyPr>
          <a:lstStyle>
            <a:lvl1pPr>
              <a:spcBef>
                <a:spcPts val="1800"/>
              </a:spcBef>
              <a:defRPr/>
            </a:lvl1pPr>
          </a:lstStyle>
          <a:p>
            <a:r>
              <a:rPr lang="en-US" dirty="0"/>
              <a:t>Title of discussion panel</a:t>
            </a:r>
          </a:p>
          <a:p>
            <a:r>
              <a:rPr lang="en-US" b="0" dirty="0"/>
              <a:t>Speaker Name, Company 1</a:t>
            </a:r>
          </a:p>
          <a:p>
            <a:r>
              <a:rPr lang="en-US" b="0" dirty="0"/>
              <a:t>Speaker Name, Company 2</a:t>
            </a:r>
          </a:p>
          <a:p>
            <a:r>
              <a:rPr lang="en-US" b="0" dirty="0"/>
              <a:t>Speaker Name, Company 3</a:t>
            </a:r>
          </a:p>
          <a:p>
            <a:r>
              <a:rPr lang="en-US" b="0" dirty="0"/>
              <a:t>Speaker Name, Company 4</a:t>
            </a:r>
          </a:p>
          <a:p>
            <a:r>
              <a:rPr lang="en-US" b="0" dirty="0"/>
              <a:t>Speaker Name, Company 5</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el with picture - two lines">
    <p:bg>
      <p:bgPr>
        <a:solidFill>
          <a:schemeClr val="accent1"/>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5" name="Rectangle 4"/>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
        <p:nvSpPr>
          <p:cNvPr id="9" name="Title 1"/>
          <p:cNvSpPr>
            <a:spLocks noGrp="1"/>
          </p:cNvSpPr>
          <p:nvPr>
            <p:ph type="ctrTitle" hasCustomPrompt="1"/>
          </p:nvPr>
        </p:nvSpPr>
        <p:spPr bwMode="gray">
          <a:xfrm>
            <a:off x="414000" y="324000"/>
            <a:ext cx="8280000" cy="923330"/>
          </a:xfrm>
        </p:spPr>
        <p:txBody>
          <a:bodyPr anchor="t" anchorCtr="0">
            <a:noAutofit/>
          </a:bodyPr>
          <a:lstStyle>
            <a:lvl1pPr>
              <a:defRPr sz="3000">
                <a:solidFill>
                  <a:sysClr val="windowText" lastClr="000000"/>
                </a:solidFill>
                <a:latin typeface="+mj-lt"/>
              </a:defRPr>
            </a:lvl1pPr>
          </a:lstStyle>
          <a:p>
            <a:r>
              <a:rPr lang="en-US" sz="3000" dirty="0"/>
              <a:t>Alternate Presentation Title</a:t>
            </a:r>
            <a:br>
              <a:rPr lang="en-US" sz="3000" dirty="0"/>
            </a:br>
            <a:r>
              <a:rPr lang="en-US" sz="3000" dirty="0"/>
              <a:t>Breaks to Two Lines</a:t>
            </a:r>
            <a:endParaRPr lang="de-DE"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pyright">
    <p:bg bwMode="gray">
      <p:bgRef idx="1001">
        <a:schemeClr val="bg1"/>
      </p:bgRef>
    </p:bg>
    <p:spTree>
      <p:nvGrpSpPr>
        <p:cNvPr id="1" name=""/>
        <p:cNvGrpSpPr/>
        <p:nvPr/>
      </p:nvGrpSpPr>
      <p:grpSpPr>
        <a:xfrm>
          <a:off x="0" y="0"/>
          <a:ext cx="0" cy="0"/>
          <a:chOff x="0" y="0"/>
          <a:chExt cx="0" cy="0"/>
        </a:xfrm>
      </p:grpSpPr>
      <p:sp>
        <p:nvSpPr>
          <p:cNvPr id="7" name="TextBox 6"/>
          <p:cNvSpPr txBox="1"/>
          <p:nvPr/>
        </p:nvSpPr>
        <p:spPr bwMode="gray">
          <a:xfrm>
            <a:off x="324000" y="1692000"/>
            <a:ext cx="4165200" cy="4201150"/>
          </a:xfrm>
          <a:prstGeom prst="rect">
            <a:avLst/>
          </a:prstGeom>
          <a:noFill/>
        </p:spPr>
        <p:txBody>
          <a:bodyPr wrap="square" lIns="0" tIns="0" rIns="0" bIns="0" rtlCol="0">
            <a:spAutoFit/>
          </a:bodyPr>
          <a:lstStyle/>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No part of this publication may be reproduced or transmitted in any form or for any purpose without the express permission of SAP AG. The information contained herein may be changed without prior notice.</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Some software products marketed by SAP AG and its distributors contain proprietary software components of other software vendors.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Microsoft, Windows, Excel, Outlook, and PowerPoint are registered trademarks of Microsoft Corporation. </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IBM, DB2, DB2 Universal Database, System i, System i5, System p, System p5, System x, System z, System z10, System z9, z10, z9, iSeries, pSeries, xSeries, zSeries, eServer, z/VM, z/OS, i5/OS, S/390, OS/390, OS/400, AS/400, S/390 Parallel Enterprise Server, PowerVM, Power Architecture, POWER6+, POWER6, POWER5+, POWER5, POWER, OpenPower, PowerPC, BatchPipes, BladeCenter, System Storage, GPFS, HACMP, RETAIN, DB2 Connect, RACF, Redbooks, OS/2, Parallel Sysplex, MVS/ESA, AIX, Intelligent Miner, WebSphere, Netfinity, Tivoli and Informix are trademarks or registered trademarks of IBM Corporation.</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Linux is the registered trademark of Linus Torvalds in the U.S. and other countries.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Adobe, the Adobe logo, Acrobat, PostScript, and Reader are either trademarks or registered trademarks of Adobe Systems Incorporated in the United States and/or other countries.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Oracle and Java are registered trademarks of Oracle and/or its affiliates.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UNIX, X/Open, OSF/1, and Motif are registered trademarks of the Open Group.</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US" sz="900" kern="1200" noProof="1">
                <a:solidFill>
                  <a:schemeClr val="tx1"/>
                </a:solidFill>
                <a:latin typeface="Arial"/>
                <a:ea typeface="MS PGothic" pitchFamily="34" charset="-128"/>
                <a:cs typeface="+mn-cs"/>
              </a:rPr>
              <a:t>Citrix, ICA, Program Neighborhood, MetaFrame, WinFrame, VideoFrame, and MultiWin are trademarks or registered trademarks of Citrix Systems, Inc.</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HTML, XML, XHTML and W3C are trademarks or registered trademarks of W3C</a:t>
            </a:r>
            <a:r>
              <a:rPr lang="en-GB" sz="900" kern="1200" baseline="30000" noProof="1">
                <a:solidFill>
                  <a:schemeClr val="tx1"/>
                </a:solidFill>
                <a:latin typeface="Arial"/>
                <a:ea typeface="MS PGothic" pitchFamily="34" charset="-128"/>
                <a:cs typeface="+mn-cs"/>
              </a:rPr>
              <a:t>®</a:t>
            </a:r>
            <a:r>
              <a:rPr lang="en-GB" sz="900" kern="1200" noProof="1">
                <a:solidFill>
                  <a:schemeClr val="tx1"/>
                </a:solidFill>
                <a:latin typeface="Arial"/>
                <a:ea typeface="MS PGothic" pitchFamily="34" charset="-128"/>
                <a:cs typeface="+mn-cs"/>
              </a:rPr>
              <a:t>, World Wide Web Consortium, Massachusetts Institute of Technology. </a:t>
            </a:r>
            <a:endParaRPr lang="de-DE" sz="900" kern="1200" noProof="1">
              <a:solidFill>
                <a:schemeClr val="tx1"/>
              </a:solidFill>
              <a:latin typeface="Arial"/>
              <a:ea typeface="MS PGothic" pitchFamily="34" charset="-128"/>
              <a:cs typeface="+mn-cs"/>
            </a:endParaRPr>
          </a:p>
        </p:txBody>
      </p:sp>
      <p:sp>
        <p:nvSpPr>
          <p:cNvPr id="11" name="TextBox 10"/>
          <p:cNvSpPr txBox="1"/>
          <p:nvPr userDrawn="1"/>
        </p:nvSpPr>
        <p:spPr bwMode="gray">
          <a:xfrm>
            <a:off x="324000" y="324000"/>
            <a:ext cx="5311198" cy="756000"/>
          </a:xfrm>
          <a:prstGeom prst="rect">
            <a:avLst/>
          </a:prstGeom>
        </p:spPr>
        <p:txBody>
          <a:bodyPr vert="horz" lIns="0" tIns="0" rIns="0" bIns="0" rtlCol="0" anchor="ctr" anchorCtr="0">
            <a:noAutofit/>
          </a:bodyPr>
          <a:lstStyle/>
          <a:p>
            <a:pPr algn="l" defTabSz="914400" rtl="0" eaLnBrk="1" latinLnBrk="0" hangingPunct="1">
              <a:spcBef>
                <a:spcPct val="0"/>
              </a:spcBef>
              <a:buNone/>
            </a:pPr>
            <a:r>
              <a:rPr lang="en-GB" sz="2400" b="1" kern="1200" noProof="0" dirty="0">
                <a:solidFill>
                  <a:schemeClr val="accent2"/>
                </a:solidFill>
                <a:latin typeface="+mj-lt"/>
                <a:ea typeface="+mj-ea"/>
                <a:cs typeface="+mj-cs"/>
              </a:rPr>
              <a:t>© </a:t>
            </a:r>
            <a:r>
              <a:rPr lang="de-DE" sz="2400" b="1" kern="1200" noProof="0" dirty="0">
                <a:solidFill>
                  <a:schemeClr val="accent2"/>
                </a:solidFill>
                <a:latin typeface="+mj-lt"/>
                <a:ea typeface="+mj-ea"/>
                <a:cs typeface="+mj-cs"/>
              </a:rPr>
              <a:t>2011 SAP AG. All rights reserved.</a:t>
            </a:r>
          </a:p>
        </p:txBody>
      </p:sp>
      <p:sp>
        <p:nvSpPr>
          <p:cNvPr id="6" name="TextBox 5"/>
          <p:cNvSpPr txBox="1"/>
          <p:nvPr userDrawn="1"/>
        </p:nvSpPr>
        <p:spPr bwMode="gray">
          <a:xfrm>
            <a:off x="4654800" y="1692000"/>
            <a:ext cx="4165200" cy="3077766"/>
          </a:xfrm>
          <a:prstGeom prst="rect">
            <a:avLst/>
          </a:prstGeom>
          <a:noFill/>
        </p:spPr>
        <p:txBody>
          <a:bodyPr wrap="square" lIns="0" tIns="0" rIns="0" bIns="0" rtlCol="0">
            <a:spAutoFit/>
          </a:bodyPr>
          <a:lstStyle/>
          <a:p>
            <a:pPr marL="0" marR="0" indent="0" algn="l" defTabSz="914400" rtl="0" eaLnBrk="1" fontAlgn="t" latinLnBrk="0" hangingPunct="1">
              <a:lnSpc>
                <a:spcPct val="100000"/>
              </a:lnSpc>
              <a:spcBef>
                <a:spcPts val="600"/>
              </a:spcBef>
              <a:spcAft>
                <a:spcPts val="0"/>
              </a:spcAft>
              <a:buClrTx/>
              <a:buSzTx/>
              <a:buFontTx/>
              <a:buNone/>
              <a:tabLst/>
              <a:defRPr/>
            </a:pPr>
            <a:r>
              <a:rPr lang="en-US" sz="900" kern="1200" noProof="1">
                <a:solidFill>
                  <a:schemeClr val="tx1"/>
                </a:solidFill>
                <a:latin typeface="Arial"/>
                <a:ea typeface="MS PGothic" pitchFamily="34" charset="-128"/>
                <a:cs typeface="+mn-cs"/>
              </a:rPr>
              <a:t>SAP, R/3, SAP NetWeaver, Duet, PartnerEdge, ByDesign, SAP BusinessObjects Explorer, StreamWork, and other SAP products and services mentioned herein as well as their respective logos are trademarks or registered trademarks of SAP AG in Germany and other countries.</a:t>
            </a:r>
            <a:endParaRPr lang="en-US" sz="900" kern="1200" noProof="1">
              <a:solidFill>
                <a:schemeClr val="tx1"/>
              </a:solidFill>
              <a:latin typeface="+mn-lt"/>
              <a:ea typeface="MS PGothic" pitchFamily="34" charset="-128"/>
              <a:cs typeface="+mn-cs"/>
            </a:endParaRPr>
          </a:p>
          <a:p>
            <a:pPr marL="0" algn="l" defTabSz="914400" rtl="0" eaLnBrk="1" fontAlgn="t" latinLnBrk="0" hangingPunct="1">
              <a:lnSpc>
                <a:spcPct val="100000"/>
              </a:lnSpc>
              <a:spcBef>
                <a:spcPts val="600"/>
              </a:spcBef>
            </a:pPr>
            <a:r>
              <a:rPr lang="en-US" sz="900" kern="1200" noProof="1">
                <a:solidFill>
                  <a:schemeClr val="tx1"/>
                </a:solidFill>
                <a:latin typeface="+mn-lt"/>
                <a:ea typeface="MS PGothic" pitchFamily="34" charset="-128"/>
                <a:cs typeface="+mn-cs"/>
              </a:rPr>
              <a:t>Business Objects and the Business Objects logo, BusinessObjects, Crystal Reports, Crystal Decisions, Web Intelligence, Xcelsius, and other Business Objects products and services mentioned herein as well as their respective logos are trademarks or registered trademarks of Business Objects Software Ltd. Business Objects is an </a:t>
            </a:r>
            <a:br>
              <a:rPr lang="en-US" sz="900" kern="1200" noProof="1">
                <a:solidFill>
                  <a:schemeClr val="tx1"/>
                </a:solidFill>
                <a:latin typeface="+mn-lt"/>
                <a:ea typeface="MS PGothic" pitchFamily="34" charset="-128"/>
                <a:cs typeface="+mn-cs"/>
              </a:rPr>
            </a:br>
            <a:r>
              <a:rPr lang="en-US" sz="900" kern="1200" noProof="1">
                <a:solidFill>
                  <a:schemeClr val="tx1"/>
                </a:solidFill>
                <a:latin typeface="+mn-lt"/>
                <a:ea typeface="MS PGothic" pitchFamily="34" charset="-128"/>
                <a:cs typeface="+mn-cs"/>
              </a:rPr>
              <a:t>SAP company.</a:t>
            </a:r>
            <a:endParaRPr lang="de-DE" sz="900" kern="1200" noProof="1">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GB" sz="900" kern="1200" noProof="1">
                <a:solidFill>
                  <a:schemeClr val="tx1"/>
                </a:solidFill>
                <a:latin typeface="+mn-lt"/>
                <a:ea typeface="MS PGothic" pitchFamily="34" charset="-128"/>
                <a:cs typeface="+mn-cs"/>
              </a:rPr>
              <a:t>Sybase and Adaptive Server, iAnywhere, Sybase 365, SQL Anywhere, and other Sybase products and services mentioned herein as well as their respective logos are trademarks or registered trademarks of Sybase, Inc. Sybase is an SAP company.</a:t>
            </a:r>
            <a:endParaRPr lang="de-DE" sz="900" kern="1200" noProof="1">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GB" sz="900" kern="1200" noProof="1">
                <a:solidFill>
                  <a:schemeClr val="tx1"/>
                </a:solidFill>
                <a:latin typeface="+mn-lt"/>
                <a:ea typeface="MS PGothic" pitchFamily="34" charset="-128"/>
                <a:cs typeface="+mn-cs"/>
              </a:rPr>
              <a:t>All other product and service names mentioned are the trademarks of their respective companies. Data contained in this document serves informational purposes only. National product specifications may vary.</a:t>
            </a:r>
            <a:endParaRPr lang="de-DE" sz="900" kern="1200" noProof="1">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US" sz="900" kern="1200" noProof="1">
                <a:solidFill>
                  <a:schemeClr val="tx1"/>
                </a:solidFill>
                <a:latin typeface="+mn-lt"/>
                <a:ea typeface="MS PGothic" pitchFamily="34" charset="-128"/>
                <a:cs typeface="+mn-cs"/>
              </a:rPr>
              <a:t>The information in this document is proprietary to SAP. No part of this document may be reproduced, copied, or transmitted in any form or for any purpose without the express prior written permission of SAP AG.</a:t>
            </a:r>
            <a:endParaRPr lang="de-DE" sz="900" kern="1200" noProof="1">
              <a:solidFill>
                <a:schemeClr val="tx1"/>
              </a:solidFill>
              <a:latin typeface="+mn-lt"/>
              <a:ea typeface="MS PGothic" pitchFamily="34" charset="-128"/>
              <a:cs typeface="+mn-cs"/>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pyright german">
    <p:bg bwMode="gray">
      <p:bgRef idx="1001">
        <a:schemeClr val="bg1"/>
      </p:bgRef>
    </p:bg>
    <p:spTree>
      <p:nvGrpSpPr>
        <p:cNvPr id="1" name=""/>
        <p:cNvGrpSpPr/>
        <p:nvPr/>
      </p:nvGrpSpPr>
      <p:grpSpPr>
        <a:xfrm>
          <a:off x="0" y="0"/>
          <a:ext cx="0" cy="0"/>
          <a:chOff x="0" y="0"/>
          <a:chExt cx="0" cy="0"/>
        </a:xfrm>
      </p:grpSpPr>
      <p:sp>
        <p:nvSpPr>
          <p:cNvPr id="11" name="TextBox 10"/>
          <p:cNvSpPr txBox="1"/>
          <p:nvPr userDrawn="1"/>
        </p:nvSpPr>
        <p:spPr bwMode="gray">
          <a:xfrm>
            <a:off x="324000" y="324000"/>
            <a:ext cx="7359500" cy="756000"/>
          </a:xfrm>
          <a:prstGeom prst="rect">
            <a:avLst/>
          </a:prstGeom>
        </p:spPr>
        <p:txBody>
          <a:bodyPr vert="horz" lIns="0" tIns="0" rIns="0" bIns="0" rtlCol="0" anchor="ctr" anchorCtr="0">
            <a:noAutofit/>
          </a:bodyPr>
          <a:lstStyle/>
          <a:p>
            <a:pPr marL="0" marR="0" indent="0" algn="l" defTabSz="914400" rtl="0" eaLnBrk="1" fontAlgn="auto" latinLnBrk="0" hangingPunct="1">
              <a:lnSpc>
                <a:spcPct val="100000"/>
              </a:lnSpc>
              <a:spcBef>
                <a:spcPct val="0"/>
              </a:spcBef>
              <a:spcAft>
                <a:spcPts val="0"/>
              </a:spcAft>
              <a:buClrTx/>
              <a:buSzTx/>
              <a:buFontTx/>
              <a:buNone/>
              <a:tabLst/>
              <a:defRPr/>
            </a:pPr>
            <a:r>
              <a:rPr lang="en-GB" sz="2400" b="1" kern="1200" noProof="0" dirty="0">
                <a:solidFill>
                  <a:schemeClr val="accent2"/>
                </a:solidFill>
                <a:latin typeface="+mj-lt"/>
                <a:ea typeface="+mj-ea"/>
                <a:cs typeface="+mj-cs"/>
              </a:rPr>
              <a:t>© </a:t>
            </a:r>
            <a:r>
              <a:rPr lang="de-DE" sz="2400" b="1" kern="1200" noProof="0" dirty="0">
                <a:solidFill>
                  <a:schemeClr val="accent2"/>
                </a:solidFill>
                <a:latin typeface="+mj-lt"/>
                <a:ea typeface="+mj-ea"/>
                <a:cs typeface="+mj-cs"/>
              </a:rPr>
              <a:t>2011 SAP AG. Alle Rechte vorbehalten.</a:t>
            </a:r>
          </a:p>
        </p:txBody>
      </p:sp>
      <p:sp>
        <p:nvSpPr>
          <p:cNvPr id="5" name="TextBox 4"/>
          <p:cNvSpPr txBox="1"/>
          <p:nvPr userDrawn="1"/>
        </p:nvSpPr>
        <p:spPr bwMode="gray">
          <a:xfrm>
            <a:off x="324000" y="1692000"/>
            <a:ext cx="4165200" cy="4149854"/>
          </a:xfrm>
          <a:prstGeom prst="rect">
            <a:avLst/>
          </a:prstGeom>
          <a:noFill/>
        </p:spPr>
        <p:txBody>
          <a:bodyPr wrap="square" lIns="0" tIns="0" rIns="0" bIns="0" rtlCol="0">
            <a:spAutoFit/>
          </a:bodyPr>
          <a:lstStyle/>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Weitergabe und Vervielfältigung dieser Publikation oder von Teilen daraus sind, zu welchem Zweck und in welcher Form auch immer, ohne die ausdrückliche schriftliche Genehmigung durch SAP AG nicht gestattet. In dieser Publikation enthaltene Informationen können ohne vorherige Ankündigung geändert werden.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Die von SAP AG oder deren Vertriebsfirmen angebotenen Softwareprodukte können Softwarekomponenten auch anderer Softwarehersteller enthalten.</a:t>
            </a:r>
          </a:p>
          <a:p>
            <a:pPr marL="0" indent="0" algn="l" defTabSz="914400" rtl="0" eaLnBrk="1" latinLnBrk="0" hangingPunct="1">
              <a:lnSpc>
                <a:spcPct val="100000"/>
              </a:lnSpc>
              <a:spcBef>
                <a:spcPts val="400"/>
              </a:spcBef>
            </a:pPr>
            <a:r>
              <a:rPr lang="en-US" sz="900" kern="1200" noProof="1">
                <a:solidFill>
                  <a:schemeClr val="tx1"/>
                </a:solidFill>
                <a:latin typeface="Arial"/>
                <a:ea typeface="MS PGothic" pitchFamily="34" charset="-128"/>
                <a:cs typeface="+mn-cs"/>
              </a:rPr>
              <a:t>Microsoft, Windows, Excel, Outlook, und PowerPoint sind eingetragene Marken der Microsoft Corporation. </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US" sz="900" kern="1200" noProof="1">
                <a:solidFill>
                  <a:schemeClr val="tx1"/>
                </a:solidFill>
                <a:latin typeface="Arial"/>
                <a:ea typeface="MS PGothic" pitchFamily="34" charset="-128"/>
                <a:cs typeface="+mn-cs"/>
              </a:rPr>
              <a:t>IBM, DB2, DB2 Universal Database, System i, System i5, System p, System p5, System x, System z, System z10, System z9, z10, z9, iSeries, pSeries, xSeries, zSeries, eServer, z/VM, z/OS, i5/OS, S/390, OS/390, OS/400, AS/400, S/390 Parallel Enterprise Server, PowerVM, Power Architecture, POWER6+, POWER6, POWER5+, POWER5, POWER, OpenPower, PowerPC, BatchPipes, BladeCenter, System Storage, GPFS, HACMP, RETAIN, DB2 Connect, RACF, Redbooks, OS/2, Parallel Sysplex, MVS/ESA, AIX, Intelligent Miner, WebSphere, Netfinity, Tivoli und Informix sind Marken oder eingetragene Marken der IBM Corporation.</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Linux ist eine eingetragene Marke von Linus Torvalds in den USA und anderen Ländern.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Adobe, das Adobe-Logo, Acrobat, PostScript und Reader sind Marken oder eingetragene Marken von Adobe Systems Incorporated in den USA und/oder anderen Ländern.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Oracle und Java sind eingetragene Marken von Oracle und/oder ihrer Tochtergesellschaften.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UNIX, X/Open, OSF/1 und Motif sind eingetragene Marken der Open Group.</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Citrix, ICA, Program Neighborhood, MetaFrame, WinFrame, VideoFrame und MultiWin sind Marken oder eingetragene Marken von Citrix Systems, Inc.</a:t>
            </a:r>
          </a:p>
        </p:txBody>
      </p:sp>
      <p:sp>
        <p:nvSpPr>
          <p:cNvPr id="8" name="TextBox 7"/>
          <p:cNvSpPr txBox="1"/>
          <p:nvPr userDrawn="1"/>
        </p:nvSpPr>
        <p:spPr bwMode="gray">
          <a:xfrm>
            <a:off x="4654800" y="1692000"/>
            <a:ext cx="4165200" cy="3631763"/>
          </a:xfrm>
          <a:prstGeom prst="rect">
            <a:avLst/>
          </a:prstGeom>
          <a:noFill/>
        </p:spPr>
        <p:txBody>
          <a:bodyPr wrap="square" lIns="0" tIns="0" rIns="0" bIns="0" rtlCol="0">
            <a:spAutoFit/>
          </a:bodyPr>
          <a:lstStyle/>
          <a:p>
            <a:pPr marL="0" marR="0" indent="0" algn="l" defTabSz="914400" rtl="0" eaLnBrk="1" fontAlgn="auto" latinLnBrk="0" hangingPunct="1">
              <a:lnSpc>
                <a:spcPct val="100000"/>
              </a:lnSpc>
              <a:spcBef>
                <a:spcPts val="400"/>
              </a:spcBef>
              <a:spcAft>
                <a:spcPts val="0"/>
              </a:spcAft>
              <a:buClrTx/>
              <a:buSzTx/>
              <a:buFontTx/>
              <a:buNone/>
              <a:tabLst/>
              <a:defRPr/>
            </a:pPr>
            <a:r>
              <a:rPr lang="de-DE" sz="900" kern="1200" noProof="1">
                <a:solidFill>
                  <a:schemeClr val="tx1"/>
                </a:solidFill>
                <a:latin typeface="Arial"/>
                <a:ea typeface="MS PGothic" pitchFamily="34" charset="-128"/>
                <a:cs typeface="+mn-cs"/>
              </a:rPr>
              <a:t>HTML, XML, XHTML und W3C sind Marken oder eingetragene Marken des W3C</a:t>
            </a:r>
            <a:r>
              <a:rPr lang="de-DE" sz="900" kern="1200" baseline="30000" noProof="1">
                <a:solidFill>
                  <a:schemeClr val="tx1"/>
                </a:solidFill>
                <a:latin typeface="Arial"/>
                <a:ea typeface="MS PGothic" pitchFamily="34" charset="-128"/>
                <a:cs typeface="+mn-cs"/>
              </a:rPr>
              <a:t>®</a:t>
            </a:r>
            <a:r>
              <a:rPr lang="de-DE" sz="900" kern="1200" noProof="1">
                <a:solidFill>
                  <a:schemeClr val="tx1"/>
                </a:solidFill>
                <a:latin typeface="Arial"/>
                <a:ea typeface="MS PGothic" pitchFamily="34" charset="-128"/>
                <a:cs typeface="+mn-cs"/>
              </a:rPr>
              <a:t>, World Wide Web Consortium, Massachusetts Institute of Technology.</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SAP, R/3, SAP NetWeaver, Duet, PartnerEdge, ByDesign, SAP BusinessObjects Explorer, StreamWork und weitere im Text erwähnte SAP-Produkte und ­Dienstleistungen sowie die entsprechenden Logos sind Marken oder eingetragene Marken der SAP AG in Deutschland und anderen Ländern.</a:t>
            </a:r>
          </a:p>
          <a:p>
            <a:pPr marL="0" indent="0" algn="l" defTabSz="914400" rtl="0" eaLnBrk="1" fontAlgn="t" latinLnBrk="0" hangingPunct="1">
              <a:lnSpc>
                <a:spcPct val="100000"/>
              </a:lnSpc>
              <a:spcBef>
                <a:spcPts val="400"/>
              </a:spcBef>
            </a:pPr>
            <a:r>
              <a:rPr lang="de-DE" sz="900" kern="1200" noProof="1">
                <a:solidFill>
                  <a:schemeClr val="tx1"/>
                </a:solidFill>
                <a:latin typeface="Arial"/>
                <a:ea typeface="MS PGothic" pitchFamily="34" charset="-128"/>
                <a:cs typeface="+mn-cs"/>
              </a:rPr>
              <a:t>Business Objects und das Business-Objects-Logo, BusinessObjects, Crystal Reports, Crystal Decisions, Web Intelligence, Xcelsius und andere im Text erwähnte Business-Objects-Produkte und ­Dienstleistungen sowie die entsprechenden Logos sind Marken oder eingetragene Marken der Business Objects Software Ltd. Business Objects ist ein Unternehmen der SAP AG.</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Sybase und Adaptive Server, iAnywhere, Sybase 365, SQL Anywhere und weitere im Text erwähnte Sybase-Produkte und -Dienstleistungen sowie die entsprechenden Logos sind Marken oder eingetragene Marken der Sybase Inc. Sybase ist ein Unternehmen der SAP AG.</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Alle anderen Namen von Produkten und Dienstleistungen sind Marken der jeweiligen Firmen. Die Angaben im Text sind unverbindlich und dienen lediglich zu Informationszwecken. Produkte können länderspezifische Unterschiede aufweisen.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Die in dieser Publikation enthaltene Information ist Eigentum der SAP. Weitergabe und Vervielfältigung dieser Publikation oder von Teilen daraus sind, zu welchem Zweck und in welcher Form auch immer, nur mit ausdrücklicher schriftlicher Genehmigung durch SAP AG gestattet.</a:t>
            </a:r>
          </a:p>
          <a:p>
            <a:pPr marL="0" indent="0" algn="l" defTabSz="914400" rtl="0" eaLnBrk="1" latinLnBrk="0" hangingPunct="1">
              <a:lnSpc>
                <a:spcPct val="100000"/>
              </a:lnSpc>
              <a:spcBef>
                <a:spcPts val="400"/>
              </a:spcBef>
            </a:pPr>
            <a:endParaRPr lang="de-DE" sz="900" kern="1200" noProof="1">
              <a:solidFill>
                <a:schemeClr val="tx1"/>
              </a:solidFill>
              <a:latin typeface="Arial"/>
              <a:ea typeface="MS PGothic" pitchFamily="34" charset="-128"/>
              <a:cs typeface="+mn-c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el - short">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4000" y="324000"/>
            <a:ext cx="8280000" cy="738000"/>
          </a:xfrm>
        </p:spPr>
        <p:txBody>
          <a:bodyPr anchor="t" anchorCtr="0">
            <a:noAutofit/>
          </a:bodyPr>
          <a:lstStyle>
            <a:lvl1pPr>
              <a:defRPr sz="4800">
                <a:solidFill>
                  <a:schemeClr val="tx1"/>
                </a:solidFill>
              </a:defRPr>
            </a:lvl1pPr>
          </a:lstStyle>
          <a:p>
            <a:r>
              <a:rPr lang="en-US" dirty="0"/>
              <a:t>Short Presentation Title</a:t>
            </a: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el  - two lines">
    <p:bg>
      <p:bgPr>
        <a:solidFill>
          <a:schemeClr val="accent1"/>
        </a:solidFill>
        <a:effectLst/>
      </p:bgPr>
    </p:bg>
    <p:spTree>
      <p:nvGrpSpPr>
        <p:cNvPr id="1" name=""/>
        <p:cNvGrpSpPr/>
        <p:nvPr/>
      </p:nvGrpSpPr>
      <p:grpSpPr>
        <a:xfrm>
          <a:off x="0" y="0"/>
          <a:ext cx="0" cy="0"/>
          <a:chOff x="0" y="0"/>
          <a:chExt cx="0" cy="0"/>
        </a:xfrm>
      </p:grpSpPr>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
        <p:nvSpPr>
          <p:cNvPr id="9" name="Title 1"/>
          <p:cNvSpPr>
            <a:spLocks noGrp="1"/>
          </p:cNvSpPr>
          <p:nvPr>
            <p:ph type="ctrTitle" hasCustomPrompt="1"/>
          </p:nvPr>
        </p:nvSpPr>
        <p:spPr bwMode="gray">
          <a:xfrm>
            <a:off x="414000" y="324000"/>
            <a:ext cx="8280000" cy="923330"/>
          </a:xfrm>
        </p:spPr>
        <p:txBody>
          <a:bodyPr anchor="t" anchorCtr="0">
            <a:noAutofit/>
          </a:bodyPr>
          <a:lstStyle>
            <a:lvl1pPr>
              <a:defRPr sz="3000">
                <a:solidFill>
                  <a:sysClr val="windowText" lastClr="000000"/>
                </a:solidFill>
                <a:latin typeface="+mj-lt"/>
              </a:defRPr>
            </a:lvl1pPr>
          </a:lstStyle>
          <a:p>
            <a:r>
              <a:rPr lang="en-US" sz="3000" dirty="0"/>
              <a:t>Alternate Presentation Title</a:t>
            </a:r>
            <a:br>
              <a:rPr lang="en-US" sz="3000" dirty="0"/>
            </a:br>
            <a:r>
              <a:rPr lang="en-US" sz="3000" dirty="0"/>
              <a:t>Breaks to Two Lines</a:t>
            </a:r>
            <a:endParaRPr lang="de-DE"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Divider Page">
    <p:bg bwMode="gray">
      <p:bgRef idx="1001">
        <a:schemeClr val="bg1"/>
      </p:bgRef>
    </p:bg>
    <p:spTree>
      <p:nvGrpSpPr>
        <p:cNvPr id="1" name=""/>
        <p:cNvGrpSpPr/>
        <p:nvPr/>
      </p:nvGrpSpPr>
      <p:grpSpPr>
        <a:xfrm>
          <a:off x="0" y="0"/>
          <a:ext cx="0" cy="0"/>
          <a:chOff x="0" y="0"/>
          <a:chExt cx="0" cy="0"/>
        </a:xfrm>
      </p:grpSpPr>
      <p:sp>
        <p:nvSpPr>
          <p:cNvPr id="9" name="Rectangle 8"/>
          <p:cNvSpPr/>
          <p:nvPr userDrawn="1"/>
        </p:nvSpPr>
        <p:spPr bwMode="gray">
          <a:xfrm>
            <a:off x="324000" y="0"/>
            <a:ext cx="8496000" cy="2295525"/>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a:t>Divider page</a:t>
            </a:r>
            <a:endParaRPr lang="de-DE" dirty="0"/>
          </a:p>
        </p:txBody>
      </p:sp>
      <p:sp>
        <p:nvSpPr>
          <p:cNvPr id="93" name="Text Placeholder 92"/>
          <p:cNvSpPr>
            <a:spLocks noGrp="1"/>
          </p:cNvSpPr>
          <p:nvPr>
            <p:ph type="body" sz="quarter" idx="10" hasCustomPrompt="1"/>
          </p:nvPr>
        </p:nvSpPr>
        <p:spPr>
          <a:xfrm>
            <a:off x="324000" y="3506400"/>
            <a:ext cx="8496300" cy="620713"/>
          </a:xfrm>
        </p:spPr>
        <p:txBody>
          <a:bodyPr/>
          <a:lstStyle>
            <a:lvl1pPr>
              <a:spcBef>
                <a:spcPts val="1200"/>
              </a:spcBef>
              <a:defRPr sz="1600" b="0"/>
            </a:lvl1pPr>
          </a:lstStyle>
          <a:p>
            <a:r>
              <a:rPr lang="en-US" dirty="0"/>
              <a:t>Subtitle if needed</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6081713"/>
            <a:ext cx="916953" cy="454025"/>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Divider Page with picture">
    <p:bg bwMode="gray">
      <p:bgRef idx="1001">
        <a:schemeClr val="bg1"/>
      </p:bgRef>
    </p:bg>
    <p:spTree>
      <p:nvGrpSpPr>
        <p:cNvPr id="1" name=""/>
        <p:cNvGrpSpPr/>
        <p:nvPr/>
      </p:nvGrpSpPr>
      <p:grpSpPr>
        <a:xfrm>
          <a:off x="0" y="0"/>
          <a:ext cx="0" cy="0"/>
          <a:chOff x="0" y="0"/>
          <a:chExt cx="0" cy="0"/>
        </a:xfrm>
      </p:grpSpPr>
      <p:sp>
        <p:nvSpPr>
          <p:cNvPr id="8" name="Picture Placeholder 7"/>
          <p:cNvSpPr>
            <a:spLocks noGrp="1"/>
          </p:cNvSpPr>
          <p:nvPr>
            <p:ph type="pic" sz="quarter" idx="11"/>
          </p:nvPr>
        </p:nvSpPr>
        <p:spPr>
          <a:xfrm>
            <a:off x="324000" y="162000"/>
            <a:ext cx="8496000" cy="2134800"/>
          </a:xfrm>
          <a:solidFill>
            <a:schemeClr val="bg1">
              <a:lumMod val="95000"/>
            </a:schemeClr>
          </a:solidFill>
        </p:spPr>
        <p:txBody>
          <a:bodyPr tIns="504000" anchor="t" anchorCtr="0"/>
          <a:lstStyle>
            <a:lvl1pPr algn="ctr">
              <a:defRPr b="0"/>
            </a:lvl1pPr>
          </a:lstStyle>
          <a:p>
            <a:r>
              <a:rPr lang="en-US" dirty="0"/>
              <a:t>Click icon to add picture</a:t>
            </a:r>
          </a:p>
        </p:txBody>
      </p:sp>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a:t>Divider page</a:t>
            </a:r>
            <a:endParaRPr lang="de-DE" dirty="0"/>
          </a:p>
        </p:txBody>
      </p:sp>
      <p:sp>
        <p:nvSpPr>
          <p:cNvPr id="12" name="Rectangle 11"/>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3506400"/>
            <a:ext cx="8496300" cy="620713"/>
          </a:xfrm>
        </p:spPr>
        <p:txBody>
          <a:bodyPr/>
          <a:lstStyle>
            <a:lvl1pPr>
              <a:spcBef>
                <a:spcPts val="1200"/>
              </a:spcBef>
              <a:defRPr sz="1600" b="0"/>
            </a:lvl1pPr>
          </a:lstStyle>
          <a:p>
            <a:r>
              <a:rPr lang="en-US" dirty="0"/>
              <a:t>Subtitle if needed</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6081713"/>
            <a:ext cx="916953" cy="454025"/>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Contact / Thank You">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a:t>Thank You!</a:t>
            </a:r>
            <a:endParaRPr lang="de-DE" dirty="0"/>
          </a:p>
        </p:txBody>
      </p:sp>
      <p:sp>
        <p:nvSpPr>
          <p:cNvPr id="12" name="Rectangle 11"/>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4604385"/>
            <a:ext cx="8496300" cy="1477328"/>
          </a:xfrm>
        </p:spPr>
        <p:txBody>
          <a:bodyPr anchor="b" anchorCtr="0">
            <a:noAutofit/>
          </a:bodyPr>
          <a:lstStyle>
            <a:lvl1pPr>
              <a:spcBef>
                <a:spcPts val="0"/>
              </a:spcBef>
              <a:defRPr sz="1600" b="0"/>
            </a:lvl1pPr>
          </a:lstStyle>
          <a:p>
            <a:r>
              <a:rPr lang="en-US" dirty="0"/>
              <a:t>Contact information:</a:t>
            </a:r>
          </a:p>
          <a:p>
            <a:endParaRPr lang="en-US" dirty="0"/>
          </a:p>
          <a:p>
            <a:r>
              <a:rPr lang="en-US" dirty="0"/>
              <a:t>F name MI. L name</a:t>
            </a:r>
          </a:p>
          <a:p>
            <a:r>
              <a:rPr lang="en-US" dirty="0"/>
              <a:t>Title</a:t>
            </a:r>
          </a:p>
          <a:p>
            <a:r>
              <a:rPr lang="en-US" dirty="0"/>
              <a:t>Address</a:t>
            </a:r>
          </a:p>
          <a:p>
            <a:r>
              <a:rPr lang="en-US" dirty="0"/>
              <a:t>Phone number</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478631"/>
            <a:ext cx="1832305" cy="907257"/>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Agenda">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Agenda</a:t>
            </a:r>
          </a:p>
        </p:txBody>
      </p:sp>
      <p:sp>
        <p:nvSpPr>
          <p:cNvPr id="4" name="Text Placeholder 3"/>
          <p:cNvSpPr>
            <a:spLocks noGrp="1"/>
          </p:cNvSpPr>
          <p:nvPr>
            <p:ph type="body" sz="quarter" idx="10" hasCustomPrompt="1"/>
          </p:nvPr>
        </p:nvSpPr>
        <p:spPr>
          <a:xfrm>
            <a:off x="324000" y="1692000"/>
            <a:ext cx="8494713" cy="3831818"/>
          </a:xfrm>
        </p:spPr>
        <p:txBody>
          <a:bodyPr>
            <a:noAutofit/>
          </a:bodyPr>
          <a:lstStyle>
            <a:lvl1pPr marL="0" marR="0" indent="0" algn="l" defTabSz="914400" rtl="0" eaLnBrk="1" fontAlgn="auto" latinLnBrk="0" hangingPunct="1">
              <a:lnSpc>
                <a:spcPct val="100000"/>
              </a:lnSpc>
              <a:spcBef>
                <a:spcPts val="1200"/>
              </a:spcBef>
              <a:spcAft>
                <a:spcPts val="0"/>
              </a:spcAft>
              <a:buClr>
                <a:schemeClr val="accent1"/>
              </a:buClr>
              <a:buSzPct val="80000"/>
              <a:buFontTx/>
              <a:buNone/>
              <a:tabLst/>
              <a:defRPr b="0"/>
            </a:lvl1pPr>
            <a:lvl2pPr marL="270000" marR="0" indent="-180000" algn="l" defTabSz="914400" rtl="0" eaLnBrk="1" fontAlgn="auto" latinLnBrk="0" hangingPunct="1">
              <a:lnSpc>
                <a:spcPct val="100000"/>
              </a:lnSpc>
              <a:spcBef>
                <a:spcPts val="600"/>
              </a:spcBef>
              <a:spcAft>
                <a:spcPts val="0"/>
              </a:spcAft>
              <a:buClr>
                <a:schemeClr val="accent1"/>
              </a:buClr>
              <a:buSzPct val="100000"/>
              <a:buFont typeface="Wingdings" pitchFamily="2" charset="2"/>
              <a:buChar char=""/>
              <a:tabLst/>
              <a:defRPr/>
            </a:lvl2pPr>
            <a:lvl3pPr marL="450000" marR="0" indent="-180975"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a:lvl3pPr>
            <a:lvl4pPr marL="533400" marR="0" indent="-177800"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a:lvl4pPr>
            <a:lvl5pPr>
              <a:buClr>
                <a:schemeClr val="accent2"/>
              </a:buClr>
              <a:buFont typeface="Courier New" pitchFamily="49" charset="0"/>
              <a:buChar char="o"/>
              <a:defRPr/>
            </a:lvl5pPr>
          </a:lstStyle>
          <a:p>
            <a:pPr lvl="0"/>
            <a:r>
              <a:rPr lang="en-US" dirty="0"/>
              <a:t>Agenda Item/Divider Headline</a:t>
            </a:r>
          </a:p>
          <a:p>
            <a:pPr lvl="1"/>
            <a:r>
              <a:rPr lang="en-US" dirty="0"/>
              <a:t>Details</a:t>
            </a:r>
          </a:p>
          <a:p>
            <a:pPr lvl="2"/>
            <a:r>
              <a:rPr lang="en-US" dirty="0"/>
              <a:t>Third Level</a:t>
            </a:r>
          </a:p>
          <a:p>
            <a:pPr lvl="4"/>
            <a:r>
              <a:rPr lang="en-US" dirty="0"/>
              <a:t>Fourth Level</a:t>
            </a:r>
          </a:p>
          <a:p>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gray">
          <a:xfrm>
            <a:off x="324000" y="162075"/>
            <a:ext cx="8496000" cy="756000"/>
          </a:xfrm>
          <a:prstGeom prst="rect">
            <a:avLst/>
          </a:prstGeom>
        </p:spPr>
        <p:txBody>
          <a:bodyPr vert="horz" lIns="0" tIns="0" rIns="0" bIns="0" rtlCol="0" anchor="ctr" anchorCtr="0">
            <a:noAutofit/>
          </a:bodyPr>
          <a:lstStyle/>
          <a:p>
            <a:r>
              <a:rPr lang="en-US" noProof="0" dirty="0"/>
              <a:t>Insert page title</a:t>
            </a:r>
          </a:p>
        </p:txBody>
      </p:sp>
      <p:sp>
        <p:nvSpPr>
          <p:cNvPr id="3" name="Text Placeholder 2"/>
          <p:cNvSpPr>
            <a:spLocks noGrp="1"/>
          </p:cNvSpPr>
          <p:nvPr>
            <p:ph type="body" idx="1"/>
          </p:nvPr>
        </p:nvSpPr>
        <p:spPr bwMode="gray">
          <a:xfrm>
            <a:off x="324000" y="1690687"/>
            <a:ext cx="8496000" cy="4391025"/>
          </a:xfrm>
          <a:prstGeom prst="rect">
            <a:avLst/>
          </a:prstGeom>
        </p:spPr>
        <p:txBody>
          <a:bodyPr vert="horz" lIns="0" tIns="0" rIns="0" bIns="0" rtlCol="0">
            <a:noAutofit/>
          </a:bodyPr>
          <a:lstStyle/>
          <a:p>
            <a:pPr lvl="0"/>
            <a:r>
              <a:rPr lang="en-US" noProof="0" dirty="0"/>
              <a:t>First level</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cxnSp>
        <p:nvCxnSpPr>
          <p:cNvPr id="8" name="Straight Connector 7"/>
          <p:cNvCxnSpPr/>
          <p:nvPr/>
        </p:nvCxnSpPr>
        <p:spPr>
          <a:xfrm>
            <a:off x="324000" y="1002600"/>
            <a:ext cx="84963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6" name="Rectangle 5"/>
          <p:cNvSpPr/>
          <p:nvPr userDrawn="1"/>
        </p:nvSpPr>
        <p:spPr bwMode="gray">
          <a:xfrm>
            <a:off x="324000" y="0"/>
            <a:ext cx="8496000" cy="88605"/>
          </a:xfrm>
          <a:prstGeom prst="rect">
            <a:avLst/>
          </a:prstGeom>
          <a:solidFill>
            <a:srgbClr val="4DB6EF"/>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Tree>
  </p:cSld>
  <p:clrMap bg1="lt1" tx1="dk1" bg2="lt2" tx2="dk2" accent1="accent1" accent2="accent2" accent3="accent3" accent4="accent4" accent5="accent5" accent6="accent6" hlink="hlink" folHlink="folHlink"/>
  <p:sldLayoutIdLst>
    <p:sldLayoutId id="2147483706" r:id="rId1"/>
    <p:sldLayoutId id="2147483707" r:id="rId2"/>
    <p:sldLayoutId id="2147483709" r:id="rId3"/>
    <p:sldLayoutId id="2147483708" r:id="rId4"/>
    <p:sldLayoutId id="2147483704" r:id="rId5"/>
    <p:sldLayoutId id="2147483689" r:id="rId6"/>
    <p:sldLayoutId id="2147483702" r:id="rId7"/>
    <p:sldLayoutId id="2147483684" r:id="rId8"/>
    <p:sldLayoutId id="2147483665" r:id="rId9"/>
    <p:sldLayoutId id="2147483683" r:id="rId10"/>
    <p:sldLayoutId id="2147483687" r:id="rId11"/>
    <p:sldLayoutId id="2147483710" r:id="rId12"/>
    <p:sldLayoutId id="2147483686" r:id="rId13"/>
    <p:sldLayoutId id="2147483669" r:id="rId14"/>
    <p:sldLayoutId id="2147483691" r:id="rId15"/>
    <p:sldLayoutId id="2147483688" r:id="rId16"/>
    <p:sldLayoutId id="2147483703" r:id="rId17"/>
    <p:sldLayoutId id="2147483685" r:id="rId18"/>
    <p:sldLayoutId id="2147483692" r:id="rId19"/>
    <p:sldLayoutId id="2147483674" r:id="rId20"/>
    <p:sldLayoutId id="2147483705" r:id="rId21"/>
  </p:sldLayoutIdLst>
  <p:hf hdr="0" ftr="0" dt="0"/>
  <p:txStyles>
    <p:titleStyle>
      <a:lvl1pPr algn="l" defTabSz="914400" rtl="0" eaLnBrk="1" latinLnBrk="0" hangingPunct="1">
        <a:spcBef>
          <a:spcPct val="0"/>
        </a:spcBef>
        <a:buNone/>
        <a:defRPr sz="2400" b="1" kern="1200">
          <a:solidFill>
            <a:schemeClr val="accent2"/>
          </a:solidFill>
          <a:latin typeface="BentonSans Light" pitchFamily="2" charset="0"/>
          <a:ea typeface="+mj-ea"/>
          <a:cs typeface="+mj-cs"/>
        </a:defRPr>
      </a:lvl1pPr>
    </p:titleStyle>
    <p:bodyStyle>
      <a:lvl1pPr marL="0" indent="0" algn="l" defTabSz="914400" rtl="0" eaLnBrk="1" latinLnBrk="0" hangingPunct="1">
        <a:spcBef>
          <a:spcPts val="1620"/>
        </a:spcBef>
        <a:buClr>
          <a:schemeClr val="accent1"/>
        </a:buClr>
        <a:buSzPct val="80000"/>
        <a:buFontTx/>
        <a:buNone/>
        <a:defRPr sz="1800" b="1" kern="1200">
          <a:solidFill>
            <a:schemeClr val="tx1"/>
          </a:solidFill>
          <a:latin typeface="+mn-lt"/>
          <a:ea typeface="+mn-ea"/>
          <a:cs typeface="+mn-cs"/>
        </a:defRPr>
      </a:lvl1pPr>
      <a:lvl2pPr marL="0" indent="0" algn="l" defTabSz="914400" rtl="0" eaLnBrk="1" latinLnBrk="0" hangingPunct="1">
        <a:spcBef>
          <a:spcPts val="500"/>
        </a:spcBef>
        <a:buClr>
          <a:schemeClr val="accent1"/>
        </a:buClr>
        <a:buSzPct val="80000"/>
        <a:buFont typeface="Wingdings" pitchFamily="2" charset="2"/>
        <a:buNone/>
        <a:defRPr sz="1800" kern="1200">
          <a:solidFill>
            <a:schemeClr val="tx1"/>
          </a:solidFill>
          <a:latin typeface="+mn-lt"/>
          <a:ea typeface="+mn-ea"/>
          <a:cs typeface="+mn-cs"/>
        </a:defRPr>
      </a:lvl2pPr>
      <a:lvl3pPr marL="269875" indent="-180975" algn="l" defTabSz="914400" rtl="0" eaLnBrk="1" latinLnBrk="0" hangingPunct="1">
        <a:spcBef>
          <a:spcPts val="420"/>
        </a:spcBef>
        <a:buClr>
          <a:srgbClr val="4DB6EF"/>
        </a:buClr>
        <a:buSzPct val="100000"/>
        <a:buFont typeface="Wingdings" pitchFamily="2" charset="2"/>
        <a:buChar char=""/>
        <a:defRPr sz="1600" kern="1200">
          <a:solidFill>
            <a:schemeClr val="tx1"/>
          </a:solidFill>
          <a:latin typeface="+mn-lt"/>
          <a:ea typeface="+mn-ea"/>
          <a:cs typeface="+mn-cs"/>
        </a:defRPr>
      </a:lvl3pPr>
      <a:lvl4pPr marL="447675" indent="-177800" algn="l" defTabSz="914400" rtl="0" eaLnBrk="1" latinLnBrk="0" hangingPunct="1">
        <a:spcBef>
          <a:spcPts val="420"/>
        </a:spcBef>
        <a:buClr>
          <a:schemeClr val="accent2"/>
        </a:buClr>
        <a:buSzPct val="100000"/>
        <a:buFont typeface="Arial" pitchFamily="34" charset="0"/>
        <a:buChar char="–"/>
        <a:defRPr sz="1400" kern="1200">
          <a:solidFill>
            <a:schemeClr val="tx1"/>
          </a:solidFill>
          <a:latin typeface="+mn-lt"/>
          <a:ea typeface="+mn-ea"/>
          <a:cs typeface="+mn-cs"/>
        </a:defRPr>
      </a:lvl4pPr>
      <a:lvl5pPr marL="627063" indent="-179388" algn="l" defTabSz="914400" rtl="0" eaLnBrk="1" latinLnBrk="0" hangingPunct="1">
        <a:spcBef>
          <a:spcPts val="252"/>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png"/><Relationship Id="rId13" Type="http://schemas.openxmlformats.org/officeDocument/2006/relationships/image" Target="../media/image7.png"/><Relationship Id="rId3" Type="http://schemas.openxmlformats.org/officeDocument/2006/relationships/slide" Target="slide3.xml"/><Relationship Id="rId7" Type="http://schemas.openxmlformats.org/officeDocument/2006/relationships/slide" Target="slide5.xml"/><Relationship Id="rId12" Type="http://schemas.openxmlformats.org/officeDocument/2006/relationships/image" Target="../media/image6.png"/><Relationship Id="rId2" Type="http://schemas.openxmlformats.org/officeDocument/2006/relationships/notesSlide" Target="../notesSlides/notesSlide1.xml"/><Relationship Id="rId16" Type="http://schemas.openxmlformats.org/officeDocument/2006/relationships/slide" Target="slide8.xml"/><Relationship Id="rId1" Type="http://schemas.openxmlformats.org/officeDocument/2006/relationships/slideLayout" Target="../slideLayouts/slideLayout10.xml"/><Relationship Id="rId6" Type="http://schemas.openxmlformats.org/officeDocument/2006/relationships/slide" Target="slide4.xml"/><Relationship Id="rId11" Type="http://schemas.openxmlformats.org/officeDocument/2006/relationships/slide" Target="slide6.xml"/><Relationship Id="rId5" Type="http://schemas.openxmlformats.org/officeDocument/2006/relationships/image" Target="../media/image3.png"/><Relationship Id="rId15" Type="http://schemas.openxmlformats.org/officeDocument/2006/relationships/image" Target="../media/image9.png"/><Relationship Id="rId10" Type="http://schemas.openxmlformats.org/officeDocument/2006/relationships/slide" Target="slide7.xml"/><Relationship Id="rId4" Type="http://schemas.openxmlformats.org/officeDocument/2006/relationships/slide" Target="slide2.xml"/><Relationship Id="rId9" Type="http://schemas.openxmlformats.org/officeDocument/2006/relationships/image" Target="../media/image5.png"/><Relationship Id="rId14" Type="http://schemas.openxmlformats.org/officeDocument/2006/relationships/image" Target="../media/image8.png"/></Relationships>
</file>

<file path=ppt/slides/_rels/slide2.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slide" Target="slide7.xml"/><Relationship Id="rId18" Type="http://schemas.openxmlformats.org/officeDocument/2006/relationships/image" Target="../media/image12.png"/><Relationship Id="rId3" Type="http://schemas.openxmlformats.org/officeDocument/2006/relationships/notesSlide" Target="../notesSlides/notesSlide2.xml"/><Relationship Id="rId7" Type="http://schemas.openxmlformats.org/officeDocument/2006/relationships/image" Target="../media/image10.png"/><Relationship Id="rId12" Type="http://schemas.openxmlformats.org/officeDocument/2006/relationships/image" Target="../media/image5.png"/><Relationship Id="rId17" Type="http://schemas.openxmlformats.org/officeDocument/2006/relationships/image" Target="../media/image7.png"/><Relationship Id="rId2" Type="http://schemas.openxmlformats.org/officeDocument/2006/relationships/slideLayout" Target="../slideLayouts/slideLayout10.xml"/><Relationship Id="rId16" Type="http://schemas.openxmlformats.org/officeDocument/2006/relationships/slide" Target="slide5.xml"/><Relationship Id="rId20" Type="http://schemas.openxmlformats.org/officeDocument/2006/relationships/slide" Target="slide8.xml"/><Relationship Id="rId1" Type="http://schemas.openxmlformats.org/officeDocument/2006/relationships/tags" Target="../tags/tag1.xml"/><Relationship Id="rId6" Type="http://schemas.openxmlformats.org/officeDocument/2006/relationships/slide" Target="slide6.xml"/><Relationship Id="rId11" Type="http://schemas.openxmlformats.org/officeDocument/2006/relationships/image" Target="../media/image4.png"/><Relationship Id="rId5" Type="http://schemas.openxmlformats.org/officeDocument/2006/relationships/image" Target="../media/image6.png"/><Relationship Id="rId15" Type="http://schemas.openxmlformats.org/officeDocument/2006/relationships/slide" Target="slide4.xml"/><Relationship Id="rId10" Type="http://schemas.openxmlformats.org/officeDocument/2006/relationships/image" Target="../media/image8.png"/><Relationship Id="rId19"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slide" Target="slide1.xml"/><Relationship Id="rId14" Type="http://schemas.openxmlformats.org/officeDocument/2006/relationships/slide" Target="slide3.xml"/></Relationships>
</file>

<file path=ppt/slides/_rels/slide3.xml.rels><?xml version="1.0" encoding="UTF-8" standalone="yes"?>
<Relationships xmlns="http://schemas.openxmlformats.org/package/2006/relationships"><Relationship Id="rId8" Type="http://schemas.openxmlformats.org/officeDocument/2006/relationships/image" Target="../media/image3.png"/><Relationship Id="rId13" Type="http://schemas.openxmlformats.org/officeDocument/2006/relationships/image" Target="../media/image5.png"/><Relationship Id="rId18" Type="http://schemas.openxmlformats.org/officeDocument/2006/relationships/image" Target="../media/image8.png"/><Relationship Id="rId3" Type="http://schemas.openxmlformats.org/officeDocument/2006/relationships/tags" Target="../tags/tag4.xml"/><Relationship Id="rId7" Type="http://schemas.openxmlformats.org/officeDocument/2006/relationships/image" Target="../media/image13.png"/><Relationship Id="rId12" Type="http://schemas.openxmlformats.org/officeDocument/2006/relationships/image" Target="../media/image4.png"/><Relationship Id="rId17" Type="http://schemas.openxmlformats.org/officeDocument/2006/relationships/slide" Target="slide5.xml"/><Relationship Id="rId2" Type="http://schemas.openxmlformats.org/officeDocument/2006/relationships/tags" Target="../tags/tag3.xml"/><Relationship Id="rId16" Type="http://schemas.openxmlformats.org/officeDocument/2006/relationships/slide" Target="slide4.xml"/><Relationship Id="rId20" Type="http://schemas.openxmlformats.org/officeDocument/2006/relationships/slide" Target="slide8.xml"/><Relationship Id="rId1" Type="http://schemas.openxmlformats.org/officeDocument/2006/relationships/tags" Target="../tags/tag2.xml"/><Relationship Id="rId6" Type="http://schemas.openxmlformats.org/officeDocument/2006/relationships/notesSlide" Target="../notesSlides/notesSlide3.xml"/><Relationship Id="rId11" Type="http://schemas.openxmlformats.org/officeDocument/2006/relationships/slide" Target="slide1.xml"/><Relationship Id="rId5" Type="http://schemas.openxmlformats.org/officeDocument/2006/relationships/slideLayout" Target="../slideLayouts/slideLayout10.xml"/><Relationship Id="rId15" Type="http://schemas.openxmlformats.org/officeDocument/2006/relationships/slide" Target="slide6.xml"/><Relationship Id="rId10" Type="http://schemas.openxmlformats.org/officeDocument/2006/relationships/image" Target="../media/image14.png"/><Relationship Id="rId19" Type="http://schemas.openxmlformats.org/officeDocument/2006/relationships/image" Target="../media/image9.png"/><Relationship Id="rId4" Type="http://schemas.openxmlformats.org/officeDocument/2006/relationships/tags" Target="../tags/tag5.xml"/><Relationship Id="rId9" Type="http://schemas.openxmlformats.org/officeDocument/2006/relationships/slide" Target="slide3.xml"/><Relationship Id="rId14" Type="http://schemas.openxmlformats.org/officeDocument/2006/relationships/slide" Target="slide7.xml"/></Relationships>
</file>

<file path=ppt/slides/_rels/slide4.xml.rels><?xml version="1.0" encoding="UTF-8" standalone="yes"?>
<Relationships xmlns="http://schemas.openxmlformats.org/package/2006/relationships"><Relationship Id="rId8" Type="http://schemas.openxmlformats.org/officeDocument/2006/relationships/slide" Target="slide4.xml"/><Relationship Id="rId13" Type="http://schemas.openxmlformats.org/officeDocument/2006/relationships/slide" Target="slide6.xml"/><Relationship Id="rId18" Type="http://schemas.openxmlformats.org/officeDocument/2006/relationships/slide" Target="slide8.xml"/><Relationship Id="rId3" Type="http://schemas.openxmlformats.org/officeDocument/2006/relationships/tags" Target="../tags/tag8.xml"/><Relationship Id="rId7" Type="http://schemas.openxmlformats.org/officeDocument/2006/relationships/image" Target="../media/image3.png"/><Relationship Id="rId12" Type="http://schemas.openxmlformats.org/officeDocument/2006/relationships/slide" Target="slide7.xml"/><Relationship Id="rId17" Type="http://schemas.openxmlformats.org/officeDocument/2006/relationships/image" Target="../media/image9.png"/><Relationship Id="rId2" Type="http://schemas.openxmlformats.org/officeDocument/2006/relationships/tags" Target="../tags/tag7.xml"/><Relationship Id="rId16" Type="http://schemas.openxmlformats.org/officeDocument/2006/relationships/image" Target="../media/image8.png"/><Relationship Id="rId20" Type="http://schemas.openxmlformats.org/officeDocument/2006/relationships/image" Target="../media/image14.png"/><Relationship Id="rId1" Type="http://schemas.openxmlformats.org/officeDocument/2006/relationships/tags" Target="../tags/tag6.xml"/><Relationship Id="rId6" Type="http://schemas.openxmlformats.org/officeDocument/2006/relationships/notesSlide" Target="../notesSlides/notesSlide4.xml"/><Relationship Id="rId11" Type="http://schemas.openxmlformats.org/officeDocument/2006/relationships/image" Target="../media/image5.png"/><Relationship Id="rId5" Type="http://schemas.openxmlformats.org/officeDocument/2006/relationships/slideLayout" Target="../slideLayouts/slideLayout10.xml"/><Relationship Id="rId15" Type="http://schemas.openxmlformats.org/officeDocument/2006/relationships/slide" Target="slide3.xml"/><Relationship Id="rId10" Type="http://schemas.openxmlformats.org/officeDocument/2006/relationships/image" Target="../media/image4.png"/><Relationship Id="rId19" Type="http://schemas.openxmlformats.org/officeDocument/2006/relationships/image" Target="../media/image13.png"/><Relationship Id="rId4" Type="http://schemas.openxmlformats.org/officeDocument/2006/relationships/tags" Target="../tags/tag9.xml"/><Relationship Id="rId9" Type="http://schemas.openxmlformats.org/officeDocument/2006/relationships/slide" Target="slide1.xml"/><Relationship Id="rId14" Type="http://schemas.openxmlformats.org/officeDocument/2006/relationships/slide" Target="slide5.xml"/></Relationships>
</file>

<file path=ppt/slides/_rels/slide5.xml.rels><?xml version="1.0" encoding="UTF-8" standalone="yes"?>
<Relationships xmlns="http://schemas.openxmlformats.org/package/2006/relationships"><Relationship Id="rId8" Type="http://schemas.openxmlformats.org/officeDocument/2006/relationships/image" Target="../media/image5.png"/><Relationship Id="rId13" Type="http://schemas.openxmlformats.org/officeDocument/2006/relationships/image" Target="../media/image8.png"/><Relationship Id="rId3" Type="http://schemas.openxmlformats.org/officeDocument/2006/relationships/notesSlide" Target="../notesSlides/notesSlide5.xml"/><Relationship Id="rId7" Type="http://schemas.openxmlformats.org/officeDocument/2006/relationships/image" Target="../media/image4.png"/><Relationship Id="rId12" Type="http://schemas.openxmlformats.org/officeDocument/2006/relationships/slide" Target="slide4.xml"/><Relationship Id="rId17" Type="http://schemas.openxmlformats.org/officeDocument/2006/relationships/image" Target="../media/image14.png"/><Relationship Id="rId2" Type="http://schemas.openxmlformats.org/officeDocument/2006/relationships/slideLayout" Target="../slideLayouts/slideLayout10.xml"/><Relationship Id="rId16" Type="http://schemas.openxmlformats.org/officeDocument/2006/relationships/image" Target="../media/image13.png"/><Relationship Id="rId1" Type="http://schemas.openxmlformats.org/officeDocument/2006/relationships/tags" Target="../tags/tag10.xml"/><Relationship Id="rId6" Type="http://schemas.openxmlformats.org/officeDocument/2006/relationships/slide" Target="slide1.xml"/><Relationship Id="rId11" Type="http://schemas.openxmlformats.org/officeDocument/2006/relationships/slide" Target="slide3.xml"/><Relationship Id="rId5" Type="http://schemas.openxmlformats.org/officeDocument/2006/relationships/slide" Target="slide5.xml"/><Relationship Id="rId15" Type="http://schemas.openxmlformats.org/officeDocument/2006/relationships/slide" Target="slide8.xml"/><Relationship Id="rId10" Type="http://schemas.openxmlformats.org/officeDocument/2006/relationships/slide" Target="slide6.xml"/><Relationship Id="rId4" Type="http://schemas.openxmlformats.org/officeDocument/2006/relationships/image" Target="../media/image3.png"/><Relationship Id="rId9" Type="http://schemas.openxmlformats.org/officeDocument/2006/relationships/slide" Target="slide7.xml"/><Relationship Id="rId14" Type="http://schemas.openxmlformats.org/officeDocument/2006/relationships/image" Target="../media/image9.png"/></Relationships>
</file>

<file path=ppt/slides/_rels/slide6.xml.rels><?xml version="1.0" encoding="UTF-8" standalone="yes"?>
<Relationships xmlns="http://schemas.openxmlformats.org/package/2006/relationships"><Relationship Id="rId8" Type="http://schemas.openxmlformats.org/officeDocument/2006/relationships/tags" Target="../tags/tag18.xml"/><Relationship Id="rId13" Type="http://schemas.openxmlformats.org/officeDocument/2006/relationships/image" Target="../media/image16.png"/><Relationship Id="rId18" Type="http://schemas.openxmlformats.org/officeDocument/2006/relationships/image" Target="../media/image9.png"/><Relationship Id="rId3" Type="http://schemas.openxmlformats.org/officeDocument/2006/relationships/tags" Target="../tags/tag13.xml"/><Relationship Id="rId7" Type="http://schemas.openxmlformats.org/officeDocument/2006/relationships/tags" Target="../tags/tag17.xml"/><Relationship Id="rId12" Type="http://schemas.openxmlformats.org/officeDocument/2006/relationships/image" Target="../media/image15.png"/><Relationship Id="rId17" Type="http://schemas.openxmlformats.org/officeDocument/2006/relationships/slide" Target="slide1.xml"/><Relationship Id="rId2" Type="http://schemas.openxmlformats.org/officeDocument/2006/relationships/tags" Target="../tags/tag12.xml"/><Relationship Id="rId16" Type="http://schemas.openxmlformats.org/officeDocument/2006/relationships/slide" Target="slide7.xml"/><Relationship Id="rId1" Type="http://schemas.openxmlformats.org/officeDocument/2006/relationships/tags" Target="../tags/tag11.xml"/><Relationship Id="rId6" Type="http://schemas.openxmlformats.org/officeDocument/2006/relationships/tags" Target="../tags/tag16.xml"/><Relationship Id="rId11" Type="http://schemas.openxmlformats.org/officeDocument/2006/relationships/notesSlide" Target="../notesSlides/notesSlide6.xml"/><Relationship Id="rId5" Type="http://schemas.openxmlformats.org/officeDocument/2006/relationships/tags" Target="../tags/tag15.xml"/><Relationship Id="rId15" Type="http://schemas.openxmlformats.org/officeDocument/2006/relationships/image" Target="../media/image5.png"/><Relationship Id="rId10" Type="http://schemas.openxmlformats.org/officeDocument/2006/relationships/slideLayout" Target="../slideLayouts/slideLayout10.xml"/><Relationship Id="rId19" Type="http://schemas.openxmlformats.org/officeDocument/2006/relationships/slide" Target="slide8.xml"/><Relationship Id="rId4" Type="http://schemas.openxmlformats.org/officeDocument/2006/relationships/tags" Target="../tags/tag14.xml"/><Relationship Id="rId9" Type="http://schemas.openxmlformats.org/officeDocument/2006/relationships/tags" Target="../tags/tag19.xml"/><Relationship Id="rId14" Type="http://schemas.openxmlformats.org/officeDocument/2006/relationships/image" Target="../media/image17.png"/></Relationships>
</file>

<file path=ppt/slides/_rels/slide7.xml.rels><?xml version="1.0" encoding="UTF-8" standalone="yes"?>
<Relationships xmlns="http://schemas.openxmlformats.org/package/2006/relationships"><Relationship Id="rId8" Type="http://schemas.openxmlformats.org/officeDocument/2006/relationships/image" Target="../media/image20.png"/><Relationship Id="rId13" Type="http://schemas.openxmlformats.org/officeDocument/2006/relationships/image" Target="../media/image4.png"/><Relationship Id="rId3" Type="http://schemas.openxmlformats.org/officeDocument/2006/relationships/image" Target="../media/image18.png"/><Relationship Id="rId7" Type="http://schemas.openxmlformats.org/officeDocument/2006/relationships/slide" Target="slide5.xml"/><Relationship Id="rId12" Type="http://schemas.openxmlformats.org/officeDocument/2006/relationships/slide" Target="slide1.xml"/><Relationship Id="rId2" Type="http://schemas.openxmlformats.org/officeDocument/2006/relationships/notesSlide" Target="../notesSlides/notesSlide7.xml"/><Relationship Id="rId16" Type="http://schemas.openxmlformats.org/officeDocument/2006/relationships/slide" Target="slide8.xml"/><Relationship Id="rId1" Type="http://schemas.openxmlformats.org/officeDocument/2006/relationships/slideLayout" Target="../slideLayouts/slideLayout10.xml"/><Relationship Id="rId6" Type="http://schemas.openxmlformats.org/officeDocument/2006/relationships/slide" Target="slide3.xml"/><Relationship Id="rId11" Type="http://schemas.openxmlformats.org/officeDocument/2006/relationships/image" Target="../media/image16.png"/><Relationship Id="rId5" Type="http://schemas.openxmlformats.org/officeDocument/2006/relationships/slide" Target="slide7.xml"/><Relationship Id="rId15" Type="http://schemas.openxmlformats.org/officeDocument/2006/relationships/image" Target="../media/image9.png"/><Relationship Id="rId10" Type="http://schemas.openxmlformats.org/officeDocument/2006/relationships/image" Target="../media/image21.png"/><Relationship Id="rId4" Type="http://schemas.openxmlformats.org/officeDocument/2006/relationships/image" Target="../media/image19.png"/><Relationship Id="rId9" Type="http://schemas.openxmlformats.org/officeDocument/2006/relationships/slide" Target="slide4.xml"/><Relationship Id="rId14" Type="http://schemas.openxmlformats.org/officeDocument/2006/relationships/slide" Target="slide6.xml"/></Relationships>
</file>

<file path=ppt/slides/_rels/slide8.xml.rels><?xml version="1.0" encoding="UTF-8" standalone="yes"?>
<Relationships xmlns="http://schemas.openxmlformats.org/package/2006/relationships"><Relationship Id="rId8" Type="http://schemas.openxmlformats.org/officeDocument/2006/relationships/image" Target="../media/image23.png"/><Relationship Id="rId13" Type="http://schemas.openxmlformats.org/officeDocument/2006/relationships/image" Target="../media/image4.png"/><Relationship Id="rId18" Type="http://schemas.openxmlformats.org/officeDocument/2006/relationships/slide" Target="slide7.xml"/><Relationship Id="rId3" Type="http://schemas.openxmlformats.org/officeDocument/2006/relationships/hyperlink" Target="https://www.sme.sap.com/irj/sme/community/collaboration/forums?path=/category.jspa?categoryID=58" TargetMode="External"/><Relationship Id="rId7" Type="http://schemas.openxmlformats.org/officeDocument/2006/relationships/image" Target="../media/image22.png"/><Relationship Id="rId12" Type="http://schemas.openxmlformats.org/officeDocument/2006/relationships/slide" Target="slide1.xml"/><Relationship Id="rId17" Type="http://schemas.openxmlformats.org/officeDocument/2006/relationships/image" Target="../media/image26.png"/><Relationship Id="rId2" Type="http://schemas.openxmlformats.org/officeDocument/2006/relationships/notesSlide" Target="../notesSlides/notesSlide8.xml"/><Relationship Id="rId16" Type="http://schemas.openxmlformats.org/officeDocument/2006/relationships/image" Target="../media/image25.png"/><Relationship Id="rId1" Type="http://schemas.openxmlformats.org/officeDocument/2006/relationships/slideLayout" Target="../slideLayouts/slideLayout10.xml"/><Relationship Id="rId6" Type="http://schemas.openxmlformats.org/officeDocument/2006/relationships/hyperlink" Target="https://wiki.sme.sap.com/wiki/x/CAaRBw" TargetMode="External"/><Relationship Id="rId11" Type="http://schemas.openxmlformats.org/officeDocument/2006/relationships/image" Target="../media/image16.png"/><Relationship Id="rId5" Type="http://schemas.openxmlformats.org/officeDocument/2006/relationships/hyperlink" Target="https://www.sme.sap.com/irj/sme/community/learning/selfenablementsystems" TargetMode="External"/><Relationship Id="rId15" Type="http://schemas.openxmlformats.org/officeDocument/2006/relationships/image" Target="../media/image5.png"/><Relationship Id="rId10" Type="http://schemas.openxmlformats.org/officeDocument/2006/relationships/hyperlink" Target="http://support.microsoft.com/kb/890474" TargetMode="External"/><Relationship Id="rId4" Type="http://schemas.openxmlformats.org/officeDocument/2006/relationships/hyperlink" Target="https://help.sap.com/viewer/p/SAP_BUSINESS_BYDESIGN" TargetMode="External"/><Relationship Id="rId9" Type="http://schemas.openxmlformats.org/officeDocument/2006/relationships/image" Target="../media/image24.png"/><Relationship Id="rId14" Type="http://schemas.openxmlformats.org/officeDocument/2006/relationships/slide" Target="slide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b="0" dirty="0"/>
              <a:t>Project</a:t>
            </a:r>
            <a:r>
              <a:rPr lang="de-DE" b="0" dirty="0">
                <a:solidFill>
                  <a:schemeClr val="tx2"/>
                </a:solidFill>
                <a:latin typeface="Arial Black" pitchFamily="34" charset="0"/>
              </a:rPr>
              <a:t> </a:t>
            </a:r>
            <a:r>
              <a:rPr lang="de-DE" b="0" dirty="0"/>
              <a:t>Management</a:t>
            </a:r>
            <a:br>
              <a:rPr lang="en-US" b="0" dirty="0"/>
            </a:br>
            <a:r>
              <a:rPr lang="en-US" sz="2000" b="0" dirty="0"/>
              <a:t>Scenario Overview</a:t>
            </a:r>
          </a:p>
        </p:txBody>
      </p:sp>
      <p:sp>
        <p:nvSpPr>
          <p:cNvPr id="5" name="Chevron 123">
            <a:hlinkClick r:id="rId3" action="ppaction://hlinksldjump"/>
          </p:cNvPr>
          <p:cNvSpPr>
            <a:spLocks noChangeArrowheads="1"/>
          </p:cNvSpPr>
          <p:nvPr/>
        </p:nvSpPr>
        <p:spPr bwMode="auto">
          <a:xfrm>
            <a:off x="330871" y="2101824"/>
            <a:ext cx="884237" cy="914427"/>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Planning Project</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dirty="0"/>
          </a:p>
        </p:txBody>
      </p:sp>
      <p:sp>
        <p:nvSpPr>
          <p:cNvPr id="22" name="TextBox 21"/>
          <p:cNvSpPr txBox="1"/>
          <p:nvPr/>
        </p:nvSpPr>
        <p:spPr>
          <a:xfrm>
            <a:off x="218636" y="4119098"/>
            <a:ext cx="1647825" cy="461665"/>
          </a:xfrm>
          <a:prstGeom prst="rect">
            <a:avLst/>
          </a:prstGeom>
          <a:noFill/>
        </p:spPr>
        <p:txBody>
          <a:bodyPr>
            <a:spAutoFit/>
          </a:bodyPr>
          <a:lstStyle/>
          <a:p>
            <a:pPr>
              <a:buClr>
                <a:schemeClr val="accent1"/>
              </a:buClr>
              <a:buSzPct val="80000"/>
              <a:buFont typeface="Wingdings" pitchFamily="2" charset="2"/>
              <a:buNone/>
              <a:defRPr/>
            </a:pPr>
            <a:r>
              <a:rPr lang="en-US" sz="1200" dirty="0">
                <a:solidFill>
                  <a:srgbClr val="666666"/>
                </a:solidFill>
                <a:latin typeface="BentonSans Light" pitchFamily="2" charset="0"/>
              </a:rPr>
              <a:t>Scenario </a:t>
            </a:r>
          </a:p>
          <a:p>
            <a:pPr>
              <a:buClr>
                <a:schemeClr val="accent1"/>
              </a:buClr>
              <a:buSzPct val="80000"/>
              <a:buFont typeface="Wingdings" pitchFamily="2" charset="2"/>
              <a:buNone/>
              <a:defRPr/>
            </a:pPr>
            <a:r>
              <a:rPr lang="en-US" sz="1200" dirty="0">
                <a:solidFill>
                  <a:srgbClr val="666666"/>
                </a:solidFill>
                <a:latin typeface="BentonSans Light" pitchFamily="2" charset="0"/>
              </a:rPr>
              <a:t>Explorer</a:t>
            </a:r>
            <a:endParaRPr lang="en-US" sz="1000" dirty="0">
              <a:solidFill>
                <a:srgbClr val="666666"/>
              </a:solidFill>
              <a:latin typeface="BentonSans Light" pitchFamily="2" charset="0"/>
            </a:endParaRP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34" name="TextBox 98"/>
          <p:cNvSpPr txBox="1">
            <a:spLocks noChangeArrowheads="1"/>
          </p:cNvSpPr>
          <p:nvPr/>
        </p:nvSpPr>
        <p:spPr bwMode="auto">
          <a:xfrm>
            <a:off x="7650163" y="4141788"/>
            <a:ext cx="1365250" cy="214312"/>
          </a:xfrm>
          <a:prstGeom prst="rect">
            <a:avLst/>
          </a:prstGeom>
          <a:noFill/>
          <a:ln w="9525">
            <a:noFill/>
            <a:miter lim="800000"/>
            <a:headEnd/>
            <a:tailEnd/>
          </a:ln>
        </p:spPr>
        <p:txBody>
          <a:bodyPr rIns="0">
            <a:spAutoFit/>
          </a:bodyPr>
          <a:lstStyle/>
          <a:p>
            <a:pPr algn="r">
              <a:buClr>
                <a:schemeClr val="accent1"/>
              </a:buClr>
              <a:buSzPct val="80000"/>
              <a:buFont typeface="Wingdings" pitchFamily="2" charset="2"/>
              <a:buNone/>
            </a:pPr>
            <a:r>
              <a:rPr lang="en-US" sz="800" dirty="0">
                <a:solidFill>
                  <a:srgbClr val="44697D"/>
                </a:solidFill>
                <a:hlinkClick r:id="rId4" action="ppaction://hlinksldjump"/>
              </a:rPr>
              <a:t>Open Legend</a:t>
            </a:r>
            <a:endParaRPr lang="en-US" sz="900" dirty="0">
              <a:ea typeface="SimSun" pitchFamily="2" charset="-122"/>
            </a:endParaRPr>
          </a:p>
        </p:txBody>
      </p:sp>
      <p:sp>
        <p:nvSpPr>
          <p:cNvPr id="41" name="Chevron 79"/>
          <p:cNvSpPr>
            <a:spLocks noChangeArrowheads="1"/>
          </p:cNvSpPr>
          <p:nvPr/>
        </p:nvSpPr>
        <p:spPr bwMode="auto">
          <a:xfrm>
            <a:off x="2297113"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Project Manager</a:t>
            </a: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dirty="0">
                <a:solidFill>
                  <a:srgbClr val="666666"/>
                </a:solidFill>
                <a:latin typeface="BentonSans Light" pitchFamily="2" charset="0"/>
              </a:rPr>
              <a:t>Scenario Description</a:t>
            </a:r>
            <a:endParaRPr lang="en-US" sz="900" dirty="0">
              <a:solidFill>
                <a:srgbClr val="666666"/>
              </a:solidFill>
              <a:latin typeface="BentonSans Light" pitchFamily="2" charset="0"/>
            </a:endParaRPr>
          </a:p>
        </p:txBody>
      </p:sp>
      <p:sp>
        <p:nvSpPr>
          <p:cNvPr id="48" name="TextBox 66"/>
          <p:cNvSpPr txBox="1">
            <a:spLocks noChangeArrowheads="1"/>
          </p:cNvSpPr>
          <p:nvPr/>
        </p:nvSpPr>
        <p:spPr bwMode="auto">
          <a:xfrm>
            <a:off x="1756240" y="6012108"/>
            <a:ext cx="6350000" cy="228600"/>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900" dirty="0"/>
              <a:t>The following business roles are involved in this scenario:</a:t>
            </a:r>
          </a:p>
        </p:txBody>
      </p:sp>
      <p:sp>
        <p:nvSpPr>
          <p:cNvPr id="49" name="Chevron 79"/>
          <p:cNvSpPr>
            <a:spLocks noChangeArrowheads="1"/>
          </p:cNvSpPr>
          <p:nvPr/>
        </p:nvSpPr>
        <p:spPr bwMode="auto">
          <a:xfrm>
            <a:off x="3490913"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Project Team Member</a:t>
            </a:r>
          </a:p>
        </p:txBody>
      </p:sp>
      <p:sp>
        <p:nvSpPr>
          <p:cNvPr id="54" name="TextBox 66"/>
          <p:cNvSpPr txBox="1">
            <a:spLocks noChangeArrowheads="1"/>
          </p:cNvSpPr>
          <p:nvPr/>
        </p:nvSpPr>
        <p:spPr bwMode="auto">
          <a:xfrm>
            <a:off x="1760926" y="4399866"/>
            <a:ext cx="7256462" cy="1364476"/>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900" dirty="0">
                <a:solidFill>
                  <a:srgbClr val="000000"/>
                </a:solidFill>
              </a:rPr>
              <a:t>The </a:t>
            </a:r>
            <a:r>
              <a:rPr lang="en-US" sz="900" b="1" dirty="0">
                <a:solidFill>
                  <a:srgbClr val="000000"/>
                </a:solidFill>
              </a:rPr>
              <a:t>Project Management </a:t>
            </a:r>
            <a:r>
              <a:rPr lang="en-US" sz="900" dirty="0">
                <a:solidFill>
                  <a:srgbClr val="000000"/>
                </a:solidFill>
              </a:rPr>
              <a:t>business scenario enables you to plan and execute the entire </a:t>
            </a:r>
          </a:p>
          <a:p>
            <a:pPr>
              <a:buClr>
                <a:schemeClr val="accent1"/>
              </a:buClr>
              <a:buSzPct val="80000"/>
              <a:buFont typeface="Wingdings" pitchFamily="2" charset="2"/>
              <a:buNone/>
            </a:pPr>
            <a:r>
              <a:rPr lang="en-US" sz="900" dirty="0">
                <a:solidFill>
                  <a:srgbClr val="000000"/>
                </a:solidFill>
              </a:rPr>
              <a:t>lifecycle of projects of any scope. It provides the core processes </a:t>
            </a:r>
          </a:p>
          <a:p>
            <a:pPr>
              <a:buClr>
                <a:schemeClr val="accent1"/>
              </a:buClr>
              <a:buSzPct val="80000"/>
              <a:buFont typeface="Wingdings" pitchFamily="2" charset="2"/>
              <a:buNone/>
            </a:pPr>
            <a:r>
              <a:rPr lang="en-US" sz="900" dirty="0">
                <a:solidFill>
                  <a:srgbClr val="000000"/>
                </a:solidFill>
              </a:rPr>
              <a:t>required to manage projects, including scheduling, resource staffing, and cost</a:t>
            </a:r>
          </a:p>
          <a:p>
            <a:pPr>
              <a:buClr>
                <a:schemeClr val="accent1"/>
              </a:buClr>
              <a:buSzPct val="80000"/>
              <a:buFont typeface="Wingdings" pitchFamily="2" charset="2"/>
              <a:buNone/>
            </a:pPr>
            <a:r>
              <a:rPr lang="en-US" sz="900" dirty="0">
                <a:solidFill>
                  <a:srgbClr val="000000"/>
                </a:solidFill>
              </a:rPr>
              <a:t>estimation and management. When the project is released, integrated processes </a:t>
            </a:r>
          </a:p>
          <a:p>
            <a:pPr>
              <a:buClr>
                <a:schemeClr val="accent1"/>
              </a:buClr>
              <a:buSzPct val="80000"/>
              <a:buFont typeface="Wingdings" pitchFamily="2" charset="2"/>
              <a:buNone/>
            </a:pPr>
            <a:r>
              <a:rPr lang="en-US" sz="900" dirty="0">
                <a:solidFill>
                  <a:srgbClr val="000000"/>
                </a:solidFill>
              </a:rPr>
              <a:t>such as purchasing, as well as time and expense confirmations are enabled, </a:t>
            </a:r>
          </a:p>
          <a:p>
            <a:pPr>
              <a:buClr>
                <a:schemeClr val="accent1"/>
              </a:buClr>
              <a:buSzPct val="80000"/>
              <a:buFont typeface="Wingdings" pitchFamily="2" charset="2"/>
              <a:buNone/>
            </a:pPr>
            <a:r>
              <a:rPr lang="en-US" sz="900" dirty="0">
                <a:solidFill>
                  <a:srgbClr val="000000"/>
                </a:solidFill>
              </a:rPr>
              <a:t>resulting in costs being posted to the project. Dedicated reports enable the project </a:t>
            </a:r>
          </a:p>
          <a:p>
            <a:pPr>
              <a:buClr>
                <a:schemeClr val="accent1"/>
              </a:buClr>
              <a:buSzPct val="80000"/>
              <a:buFont typeface="Wingdings" pitchFamily="2" charset="2"/>
              <a:buNone/>
            </a:pPr>
            <a:r>
              <a:rPr lang="en-US" sz="900" dirty="0">
                <a:solidFill>
                  <a:srgbClr val="000000"/>
                </a:solidFill>
              </a:rPr>
              <a:t>manager to monitor the status of the projects, as well as the costs incurred </a:t>
            </a:r>
          </a:p>
          <a:p>
            <a:pPr>
              <a:buClr>
                <a:schemeClr val="accent1"/>
              </a:buClr>
              <a:buSzPct val="80000"/>
              <a:buFont typeface="Wingdings" pitchFamily="2" charset="2"/>
              <a:buNone/>
            </a:pPr>
            <a:r>
              <a:rPr lang="en-US" sz="900" dirty="0">
                <a:solidFill>
                  <a:srgbClr val="000000"/>
                </a:solidFill>
              </a:rPr>
              <a:t>during projects.</a:t>
            </a:r>
            <a:endParaRPr lang="en-US" sz="900" dirty="0"/>
          </a:p>
          <a:p>
            <a:pPr marL="228600" lvl="1" indent="-114300">
              <a:spcBef>
                <a:spcPts val="200"/>
              </a:spcBef>
              <a:buFont typeface="Arial" charset="0"/>
              <a:buChar char="•"/>
            </a:pPr>
            <a:endParaRPr lang="en-US" sz="900" dirty="0"/>
          </a:p>
        </p:txBody>
      </p:sp>
      <p:grpSp>
        <p:nvGrpSpPr>
          <p:cNvPr id="66" name="Group 65"/>
          <p:cNvGrpSpPr/>
          <p:nvPr/>
        </p:nvGrpSpPr>
        <p:grpSpPr>
          <a:xfrm>
            <a:off x="7709046" y="1152671"/>
            <a:ext cx="1174410" cy="309466"/>
            <a:chOff x="7269479" y="1173773"/>
            <a:chExt cx="1174410" cy="309466"/>
          </a:xfrm>
        </p:grpSpPr>
        <p:pic>
          <p:nvPicPr>
            <p:cNvPr id="1026" name="Picture 2" descr="\\dwdfkps\KPS\100_Public\Graphics\Pictogram-Library\2011-Visual-Style\60X60-PNGs\SelfService_60px.png"/>
            <p:cNvPicPr>
              <a:picLocks noChangeAspect="1" noChangeArrowheads="1"/>
            </p:cNvPicPr>
            <p:nvPr/>
          </p:nvPicPr>
          <p:blipFill>
            <a:blip r:embed="rId5" cstate="print"/>
            <a:srcRect/>
            <a:stretch>
              <a:fillRect/>
            </a:stretch>
          </p:blipFill>
          <p:spPr bwMode="auto">
            <a:xfrm>
              <a:off x="7269479" y="1173773"/>
              <a:ext cx="282233" cy="282233"/>
            </a:xfrm>
            <a:prstGeom prst="rect">
              <a:avLst/>
            </a:prstGeom>
            <a:noFill/>
          </p:spPr>
        </p:pic>
        <p:sp>
          <p:nvSpPr>
            <p:cNvPr id="61"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36" name="Chevron 123">
            <a:hlinkClick r:id="rId6" action="ppaction://hlinksldjump"/>
          </p:cNvPr>
          <p:cNvSpPr>
            <a:spLocks noChangeArrowheads="1"/>
          </p:cNvSpPr>
          <p:nvPr/>
        </p:nvSpPr>
        <p:spPr bwMode="auto">
          <a:xfrm>
            <a:off x="1181262" y="2101827"/>
            <a:ext cx="884237" cy="914427"/>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Executing Project</a:t>
            </a:r>
          </a:p>
        </p:txBody>
      </p:sp>
      <p:sp>
        <p:nvSpPr>
          <p:cNvPr id="38" name="Chevron 123">
            <a:hlinkClick r:id="rId7" action="ppaction://hlinksldjump"/>
          </p:cNvPr>
          <p:cNvSpPr>
            <a:spLocks noChangeArrowheads="1"/>
          </p:cNvSpPr>
          <p:nvPr/>
        </p:nvSpPr>
        <p:spPr bwMode="auto">
          <a:xfrm>
            <a:off x="2031653" y="2101830"/>
            <a:ext cx="884237" cy="914427"/>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Closing Project</a:t>
            </a:r>
          </a:p>
        </p:txBody>
      </p:sp>
      <p:sp>
        <p:nvSpPr>
          <p:cNvPr id="39" name="TextBox 38"/>
          <p:cNvSpPr txBox="1"/>
          <p:nvPr/>
        </p:nvSpPr>
        <p:spPr>
          <a:xfrm>
            <a:off x="327025" y="4786930"/>
            <a:ext cx="1497014"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40" name="TextBox 72"/>
          <p:cNvSpPr txBox="1">
            <a:spLocks noChangeArrowheads="1"/>
          </p:cNvSpPr>
          <p:nvPr/>
        </p:nvSpPr>
        <p:spPr bwMode="auto">
          <a:xfrm>
            <a:off x="327025" y="5176154"/>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42" name="TextBox 41"/>
          <p:cNvSpPr txBox="1">
            <a:spLocks noChangeArrowheads="1"/>
          </p:cNvSpPr>
          <p:nvPr/>
        </p:nvSpPr>
        <p:spPr bwMode="auto">
          <a:xfrm>
            <a:off x="327025" y="55151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44" name="Picture 43" descr="Calculator_2_60px.png"/>
          <p:cNvPicPr>
            <a:picLocks noChangeAspect="1"/>
          </p:cNvPicPr>
          <p:nvPr/>
        </p:nvPicPr>
        <p:blipFill>
          <a:blip r:embed="rId8" cstate="print"/>
          <a:stretch>
            <a:fillRect/>
          </a:stretch>
        </p:blipFill>
        <p:spPr>
          <a:xfrm>
            <a:off x="366739" y="5220067"/>
            <a:ext cx="180000" cy="180000"/>
          </a:xfrm>
          <a:prstGeom prst="rect">
            <a:avLst/>
          </a:prstGeom>
        </p:spPr>
      </p:pic>
      <p:pic>
        <p:nvPicPr>
          <p:cNvPr id="45" name="Picture 44" descr="Monitor_60px.png"/>
          <p:cNvPicPr>
            <a:picLocks noChangeAspect="1"/>
          </p:cNvPicPr>
          <p:nvPr/>
        </p:nvPicPr>
        <p:blipFill>
          <a:blip r:embed="rId9" cstate="print"/>
          <a:stretch>
            <a:fillRect/>
          </a:stretch>
        </p:blipFill>
        <p:spPr>
          <a:xfrm>
            <a:off x="366739" y="5578737"/>
            <a:ext cx="180000" cy="180000"/>
          </a:xfrm>
          <a:prstGeom prst="rect">
            <a:avLst/>
          </a:prstGeom>
        </p:spPr>
      </p:pic>
      <p:sp>
        <p:nvSpPr>
          <p:cNvPr id="46" name="Rectangle 57">
            <a:hlinkClick r:id="rId10" action="ppaction://hlinksldjump"/>
          </p:cNvPr>
          <p:cNvSpPr>
            <a:spLocks noChangeArrowheads="1"/>
          </p:cNvSpPr>
          <p:nvPr/>
        </p:nvSpPr>
        <p:spPr bwMode="auto">
          <a:xfrm>
            <a:off x="305529" y="5525128"/>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0" name="Rectangle 55"/>
          <p:cNvSpPr>
            <a:spLocks noChangeArrowheads="1"/>
          </p:cNvSpPr>
          <p:nvPr/>
        </p:nvSpPr>
        <p:spPr bwMode="auto">
          <a:xfrm>
            <a:off x="305529" y="4809441"/>
            <a:ext cx="1458184"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1" name="Rectangle 57">
            <a:hlinkClick r:id="rId11" action="ppaction://hlinksldjump"/>
          </p:cNvPr>
          <p:cNvSpPr>
            <a:spLocks noChangeArrowheads="1"/>
          </p:cNvSpPr>
          <p:nvPr/>
        </p:nvSpPr>
        <p:spPr bwMode="auto">
          <a:xfrm>
            <a:off x="305529" y="516064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3"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pic>
        <p:nvPicPr>
          <p:cNvPr id="32" name="Picture 126"/>
          <p:cNvPicPr>
            <a:picLocks noChangeAspect="1"/>
          </p:cNvPicPr>
          <p:nvPr/>
        </p:nvPicPr>
        <p:blipFill>
          <a:blip r:embed="rId12">
            <a:extLst>
              <a:ext uri="{28A0092B-C50C-407E-A947-70E740481C1C}">
                <a14:useLocalDpi xmlns:a14="http://schemas.microsoft.com/office/drawing/2010/main" val="0"/>
              </a:ext>
            </a:extLst>
          </a:blip>
          <a:stretch>
            <a:fillRect/>
          </a:stretch>
        </p:blipFill>
        <p:spPr bwMode="auto">
          <a:xfrm>
            <a:off x="3008313" y="6359525"/>
            <a:ext cx="411162" cy="411162"/>
          </a:xfrm>
          <a:prstGeom prst="rect">
            <a:avLst/>
          </a:prstGeom>
          <a:noFill/>
          <a:ln w="9525">
            <a:noFill/>
            <a:miter lim="800000"/>
            <a:headEnd/>
            <a:tailEnd/>
          </a:ln>
        </p:spPr>
      </p:pic>
      <p:grpSp>
        <p:nvGrpSpPr>
          <p:cNvPr id="33" name="Group 32"/>
          <p:cNvGrpSpPr/>
          <p:nvPr/>
        </p:nvGrpSpPr>
        <p:grpSpPr>
          <a:xfrm>
            <a:off x="1846263" y="6370638"/>
            <a:ext cx="411736" cy="411162"/>
            <a:chOff x="1846263" y="6370638"/>
            <a:chExt cx="411736" cy="411162"/>
          </a:xfrm>
        </p:grpSpPr>
        <p:pic>
          <p:nvPicPr>
            <p:cNvPr id="35" name="Picture 147" descr="wendy_maidstone_active.png"/>
            <p:cNvPicPr>
              <a:picLocks noChangeAspect="1"/>
            </p:cNvPicPr>
            <p:nvPr/>
          </p:nvPicPr>
          <p:blipFill>
            <a:blip r:embed="rId13" cstate="print"/>
            <a:srcRect/>
            <a:stretch>
              <a:fillRect/>
            </a:stretch>
          </p:blipFill>
          <p:spPr bwMode="auto">
            <a:xfrm>
              <a:off x="1846263" y="6370638"/>
              <a:ext cx="411162" cy="411162"/>
            </a:xfrm>
            <a:prstGeom prst="rect">
              <a:avLst/>
            </a:prstGeom>
            <a:noFill/>
            <a:ln w="9525">
              <a:noFill/>
              <a:miter lim="800000"/>
              <a:headEnd/>
              <a:tailEnd/>
            </a:ln>
          </p:spPr>
        </p:pic>
        <p:sp>
          <p:nvSpPr>
            <p:cNvPr id="37" name="Donut 36"/>
            <p:cNvSpPr>
              <a:spLocks noChangeAspect="1"/>
            </p:cNvSpPr>
            <p:nvPr/>
          </p:nvSpPr>
          <p:spPr bwMode="gray">
            <a:xfrm>
              <a:off x="1847599" y="6371400"/>
              <a:ext cx="410400" cy="410400"/>
            </a:xfrm>
            <a:prstGeom prst="donut">
              <a:avLst>
                <a:gd name="adj" fmla="val 8477"/>
              </a:avLst>
            </a:prstGeom>
            <a:solidFill>
              <a:srgbClr val="4DB6EF"/>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pic>
        <p:nvPicPr>
          <p:cNvPr id="55" name="Picture 54"/>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56" name="Picture 55" descr="i_button_black.png"/>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60" name="Rectangle 57">
            <a:hlinkClick r:id="rId16" action="ppaction://hlinksldjump"/>
          </p:cNvPr>
          <p:cNvSpPr>
            <a:spLocks noChangeArrowheads="1"/>
          </p:cNvSpPr>
          <p:nvPr/>
        </p:nvSpPr>
        <p:spPr bwMode="auto">
          <a:xfrm>
            <a:off x="305529" y="5860776"/>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b="0" dirty="0"/>
              <a:t>Project</a:t>
            </a:r>
            <a:r>
              <a:rPr lang="de-DE" b="0" dirty="0">
                <a:solidFill>
                  <a:schemeClr val="tx2"/>
                </a:solidFill>
                <a:latin typeface="Arial Black" pitchFamily="34" charset="0"/>
              </a:rPr>
              <a:t> </a:t>
            </a:r>
            <a:r>
              <a:rPr lang="de-DE" b="0" dirty="0"/>
              <a:t>Management </a:t>
            </a:r>
            <a:br>
              <a:rPr lang="en-US" b="0" dirty="0"/>
            </a:br>
            <a:r>
              <a:rPr lang="en-US" sz="2000" b="0" dirty="0"/>
              <a:t>Scenario Overview</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dirty="0"/>
          </a:p>
        </p:txBody>
      </p:sp>
      <p:sp>
        <p:nvSpPr>
          <p:cNvPr id="22" name="TextBox 21"/>
          <p:cNvSpPr txBox="1"/>
          <p:nvPr/>
        </p:nvSpPr>
        <p:spPr>
          <a:xfrm>
            <a:off x="218636" y="4119098"/>
            <a:ext cx="1647825" cy="461665"/>
          </a:xfrm>
          <a:prstGeom prst="rect">
            <a:avLst/>
          </a:prstGeom>
          <a:noFill/>
        </p:spPr>
        <p:txBody>
          <a:bodyPr>
            <a:spAutoFit/>
          </a:bodyPr>
          <a:lstStyle/>
          <a:p>
            <a:pPr>
              <a:buClr>
                <a:schemeClr val="accent1"/>
              </a:buClr>
              <a:buSzPct val="80000"/>
              <a:buFont typeface="Wingdings" pitchFamily="2" charset="2"/>
              <a:buNone/>
              <a:defRPr/>
            </a:pPr>
            <a:r>
              <a:rPr lang="en-US" sz="1200" dirty="0">
                <a:solidFill>
                  <a:srgbClr val="666666"/>
                </a:solidFill>
                <a:latin typeface="BentonSans Light" pitchFamily="2" charset="0"/>
              </a:rPr>
              <a:t>Scenario </a:t>
            </a:r>
          </a:p>
          <a:p>
            <a:pPr>
              <a:buClr>
                <a:schemeClr val="accent1"/>
              </a:buClr>
              <a:buSzPct val="80000"/>
              <a:buFont typeface="Wingdings" pitchFamily="2" charset="2"/>
              <a:buNone/>
              <a:defRPr/>
            </a:pPr>
            <a:r>
              <a:rPr lang="en-US" sz="1200" dirty="0">
                <a:solidFill>
                  <a:srgbClr val="666666"/>
                </a:solidFill>
                <a:latin typeface="BentonSans Light" pitchFamily="2" charset="0"/>
              </a:rPr>
              <a:t>Explorer</a:t>
            </a:r>
            <a:endParaRPr lang="en-US" sz="1000" dirty="0">
              <a:solidFill>
                <a:srgbClr val="666666"/>
              </a:solidFill>
              <a:latin typeface="BentonSans Light" pitchFamily="2" charset="0"/>
            </a:endParaRP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1" name="Chevron 79"/>
          <p:cNvSpPr>
            <a:spLocks noChangeArrowheads="1"/>
          </p:cNvSpPr>
          <p:nvPr/>
        </p:nvSpPr>
        <p:spPr bwMode="auto">
          <a:xfrm>
            <a:off x="2297113"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Project Manager</a:t>
            </a: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dirty="0">
                <a:solidFill>
                  <a:srgbClr val="666666"/>
                </a:solidFill>
                <a:latin typeface="BentonSans Light" pitchFamily="2" charset="0"/>
              </a:rPr>
              <a:t>Scenario Description</a:t>
            </a:r>
            <a:endParaRPr lang="en-US" sz="900" dirty="0">
              <a:solidFill>
                <a:srgbClr val="666666"/>
              </a:solidFill>
              <a:latin typeface="BentonSans Light" pitchFamily="2" charset="0"/>
            </a:endParaRPr>
          </a:p>
        </p:txBody>
      </p:sp>
      <p:sp>
        <p:nvSpPr>
          <p:cNvPr id="48" name="TextBox 66"/>
          <p:cNvSpPr txBox="1">
            <a:spLocks noChangeArrowheads="1"/>
          </p:cNvSpPr>
          <p:nvPr/>
        </p:nvSpPr>
        <p:spPr bwMode="auto">
          <a:xfrm>
            <a:off x="1756240" y="6012108"/>
            <a:ext cx="6350000" cy="228600"/>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900" dirty="0"/>
              <a:t>The following business roles are involved in this scenario:</a:t>
            </a:r>
          </a:p>
        </p:txBody>
      </p:sp>
      <p:sp>
        <p:nvSpPr>
          <p:cNvPr id="49" name="Chevron 79"/>
          <p:cNvSpPr>
            <a:spLocks noChangeArrowheads="1"/>
          </p:cNvSpPr>
          <p:nvPr/>
        </p:nvSpPr>
        <p:spPr bwMode="auto">
          <a:xfrm>
            <a:off x="3490913"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Project Team Member</a:t>
            </a:r>
          </a:p>
        </p:txBody>
      </p:sp>
      <p:sp>
        <p:nvSpPr>
          <p:cNvPr id="54" name="TextBox 66"/>
          <p:cNvSpPr txBox="1">
            <a:spLocks noChangeArrowheads="1"/>
          </p:cNvSpPr>
          <p:nvPr/>
        </p:nvSpPr>
        <p:spPr bwMode="auto">
          <a:xfrm>
            <a:off x="1760926" y="4399866"/>
            <a:ext cx="7256462" cy="1364476"/>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900" dirty="0">
                <a:solidFill>
                  <a:srgbClr val="000000"/>
                </a:solidFill>
              </a:rPr>
              <a:t>The </a:t>
            </a:r>
            <a:r>
              <a:rPr lang="en-US" sz="900" b="1" dirty="0">
                <a:solidFill>
                  <a:srgbClr val="000000"/>
                </a:solidFill>
              </a:rPr>
              <a:t>Project Management </a:t>
            </a:r>
            <a:r>
              <a:rPr lang="en-US" sz="900" dirty="0">
                <a:solidFill>
                  <a:srgbClr val="000000"/>
                </a:solidFill>
              </a:rPr>
              <a:t>business scenario enables you to plan and execute the entire </a:t>
            </a:r>
          </a:p>
          <a:p>
            <a:pPr>
              <a:buClr>
                <a:schemeClr val="accent1"/>
              </a:buClr>
              <a:buSzPct val="80000"/>
              <a:buFont typeface="Wingdings" pitchFamily="2" charset="2"/>
              <a:buNone/>
            </a:pPr>
            <a:r>
              <a:rPr lang="en-US" sz="900" dirty="0">
                <a:solidFill>
                  <a:srgbClr val="000000"/>
                </a:solidFill>
              </a:rPr>
              <a:t>lifecycle of projects of any scope. It provides the core processes </a:t>
            </a:r>
          </a:p>
          <a:p>
            <a:pPr>
              <a:buClr>
                <a:schemeClr val="accent1"/>
              </a:buClr>
              <a:buSzPct val="80000"/>
              <a:buFont typeface="Wingdings" pitchFamily="2" charset="2"/>
              <a:buNone/>
            </a:pPr>
            <a:r>
              <a:rPr lang="en-US" sz="900" dirty="0">
                <a:solidFill>
                  <a:srgbClr val="000000"/>
                </a:solidFill>
              </a:rPr>
              <a:t>required to manage projects, including scheduling, resource staffing, and cost</a:t>
            </a:r>
          </a:p>
          <a:p>
            <a:pPr>
              <a:buClr>
                <a:schemeClr val="accent1"/>
              </a:buClr>
              <a:buSzPct val="80000"/>
              <a:buFont typeface="Wingdings" pitchFamily="2" charset="2"/>
              <a:buNone/>
            </a:pPr>
            <a:r>
              <a:rPr lang="en-US" sz="900" dirty="0">
                <a:solidFill>
                  <a:srgbClr val="000000"/>
                </a:solidFill>
              </a:rPr>
              <a:t>estimation and management. When the project is released, integrated processes </a:t>
            </a:r>
          </a:p>
          <a:p>
            <a:pPr>
              <a:buClr>
                <a:schemeClr val="accent1"/>
              </a:buClr>
              <a:buSzPct val="80000"/>
              <a:buFont typeface="Wingdings" pitchFamily="2" charset="2"/>
              <a:buNone/>
            </a:pPr>
            <a:r>
              <a:rPr lang="en-US" sz="900" dirty="0">
                <a:solidFill>
                  <a:srgbClr val="000000"/>
                </a:solidFill>
              </a:rPr>
              <a:t>such as purchasing, as well as time and expense confirmations are enabled, </a:t>
            </a:r>
          </a:p>
          <a:p>
            <a:pPr>
              <a:buClr>
                <a:schemeClr val="accent1"/>
              </a:buClr>
              <a:buSzPct val="80000"/>
              <a:buFont typeface="Wingdings" pitchFamily="2" charset="2"/>
              <a:buNone/>
            </a:pPr>
            <a:r>
              <a:rPr lang="en-US" sz="900" dirty="0">
                <a:solidFill>
                  <a:srgbClr val="000000"/>
                </a:solidFill>
              </a:rPr>
              <a:t>resulting in costs being posted to the project. Dedicated reports enable the project </a:t>
            </a:r>
          </a:p>
          <a:p>
            <a:pPr>
              <a:buClr>
                <a:schemeClr val="accent1"/>
              </a:buClr>
              <a:buSzPct val="80000"/>
              <a:buFont typeface="Wingdings" pitchFamily="2" charset="2"/>
              <a:buNone/>
            </a:pPr>
            <a:r>
              <a:rPr lang="en-US" sz="900" dirty="0">
                <a:solidFill>
                  <a:srgbClr val="000000"/>
                </a:solidFill>
              </a:rPr>
              <a:t>manager to monitor the status of the projects, as well as the costs incurred </a:t>
            </a:r>
          </a:p>
          <a:p>
            <a:pPr>
              <a:buClr>
                <a:schemeClr val="accent1"/>
              </a:buClr>
              <a:buSzPct val="80000"/>
              <a:buFont typeface="Wingdings" pitchFamily="2" charset="2"/>
              <a:buNone/>
            </a:pPr>
            <a:r>
              <a:rPr lang="en-US" sz="900" dirty="0">
                <a:solidFill>
                  <a:srgbClr val="000000"/>
                </a:solidFill>
              </a:rPr>
              <a:t>during projects.</a:t>
            </a:r>
            <a:endParaRPr lang="en-US" sz="900" dirty="0"/>
          </a:p>
          <a:p>
            <a:pPr marL="228600" lvl="1" indent="-114300">
              <a:spcBef>
                <a:spcPts val="200"/>
              </a:spcBef>
              <a:buFont typeface="Arial" charset="0"/>
              <a:buChar char="•"/>
            </a:pPr>
            <a:endParaRPr lang="en-US" sz="900" dirty="0"/>
          </a:p>
        </p:txBody>
      </p:sp>
      <p:grpSp>
        <p:nvGrpSpPr>
          <p:cNvPr id="3" name="Group 65"/>
          <p:cNvGrpSpPr/>
          <p:nvPr/>
        </p:nvGrpSpPr>
        <p:grpSpPr>
          <a:xfrm>
            <a:off x="7709046" y="1152671"/>
            <a:ext cx="1174410" cy="309466"/>
            <a:chOff x="7269479" y="1173773"/>
            <a:chExt cx="1174410" cy="309466"/>
          </a:xfrm>
        </p:grpSpPr>
        <p:pic>
          <p:nvPicPr>
            <p:cNvPr id="1026" name="Picture 2" descr="\\dwdfkps\KPS\100_Public\Graphics\Pictogram-Library\2011-Visual-Style\60X60-PNGs\SelfService_60px.png"/>
            <p:cNvPicPr>
              <a:picLocks noChangeAspect="1" noChangeArrowheads="1"/>
            </p:cNvPicPr>
            <p:nvPr/>
          </p:nvPicPr>
          <p:blipFill>
            <a:blip r:embed="rId4" cstate="print"/>
            <a:srcRect/>
            <a:stretch>
              <a:fillRect/>
            </a:stretch>
          </p:blipFill>
          <p:spPr bwMode="auto">
            <a:xfrm>
              <a:off x="7269479" y="1173773"/>
              <a:ext cx="282233" cy="282233"/>
            </a:xfrm>
            <a:prstGeom prst="rect">
              <a:avLst/>
            </a:prstGeom>
            <a:noFill/>
          </p:spPr>
        </p:pic>
        <p:sp>
          <p:nvSpPr>
            <p:cNvPr id="61"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pic>
        <p:nvPicPr>
          <p:cNvPr id="67" name="Picture 126"/>
          <p:cNvPicPr>
            <a:picLocks noChangeAspect="1"/>
          </p:cNvPicPr>
          <p:nvPr/>
        </p:nvPicPr>
        <p:blipFill>
          <a:blip r:embed="rId5">
            <a:extLst>
              <a:ext uri="{28A0092B-C50C-407E-A947-70E740481C1C}">
                <a14:useLocalDpi xmlns:a14="http://schemas.microsoft.com/office/drawing/2010/main" val="0"/>
              </a:ext>
            </a:extLst>
          </a:blip>
          <a:stretch>
            <a:fillRect/>
          </a:stretch>
        </p:blipFill>
        <p:spPr bwMode="auto">
          <a:xfrm>
            <a:off x="3008313" y="6359525"/>
            <a:ext cx="411162" cy="411162"/>
          </a:xfrm>
          <a:prstGeom prst="rect">
            <a:avLst/>
          </a:prstGeom>
          <a:noFill/>
          <a:ln w="9525">
            <a:noFill/>
            <a:miter lim="800000"/>
            <a:headEnd/>
            <a:tailEnd/>
          </a:ln>
        </p:spPr>
      </p:pic>
      <p:sp>
        <p:nvSpPr>
          <p:cNvPr id="39" name="Chevron 79"/>
          <p:cNvSpPr>
            <a:spLocks noChangeArrowheads="1"/>
          </p:cNvSpPr>
          <p:nvPr/>
        </p:nvSpPr>
        <p:spPr bwMode="auto">
          <a:xfrm>
            <a:off x="7073900" y="6315075"/>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&lt;Role Name&gt;</a:t>
            </a:r>
          </a:p>
        </p:txBody>
      </p:sp>
      <p:pic>
        <p:nvPicPr>
          <p:cNvPr id="40" name="Picture 52" descr="richard_stone_active.png">
            <a:hlinkClick r:id="rId6" action="ppaction://hlinksldjump" tooltip="Click here for a detailed role description"/>
          </p:cNvPr>
          <p:cNvPicPr>
            <a:picLocks noChangeAspect="1"/>
          </p:cNvPicPr>
          <p:nvPr>
            <p:custDataLst>
              <p:tags r:id="rId1"/>
            </p:custDataLst>
          </p:nvPr>
        </p:nvPicPr>
        <p:blipFill>
          <a:blip r:embed="rId7" cstate="print"/>
          <a:srcRect/>
          <a:stretch>
            <a:fillRect/>
          </a:stretch>
        </p:blipFill>
        <p:spPr bwMode="auto">
          <a:xfrm>
            <a:off x="7813675" y="6318250"/>
            <a:ext cx="411163" cy="411163"/>
          </a:xfrm>
          <a:prstGeom prst="rect">
            <a:avLst/>
          </a:prstGeom>
          <a:noFill/>
          <a:ln w="9525">
            <a:noFill/>
            <a:miter lim="800000"/>
            <a:headEnd/>
            <a:tailEnd/>
          </a:ln>
        </p:spPr>
      </p:pic>
      <p:sp>
        <p:nvSpPr>
          <p:cNvPr id="42" name="Chevron 79"/>
          <p:cNvSpPr>
            <a:spLocks noChangeArrowheads="1"/>
          </p:cNvSpPr>
          <p:nvPr/>
        </p:nvSpPr>
        <p:spPr bwMode="auto">
          <a:xfrm>
            <a:off x="7073900" y="6315075"/>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&lt;Role Name&gt;</a:t>
            </a:r>
          </a:p>
        </p:txBody>
      </p:sp>
      <p:sp>
        <p:nvSpPr>
          <p:cNvPr id="43" name="Chevron 79"/>
          <p:cNvSpPr>
            <a:spLocks noChangeArrowheads="1"/>
          </p:cNvSpPr>
          <p:nvPr/>
        </p:nvSpPr>
        <p:spPr bwMode="auto">
          <a:xfrm>
            <a:off x="8269288"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&lt;Role Name&gt;</a:t>
            </a:r>
          </a:p>
        </p:txBody>
      </p:sp>
      <p:sp>
        <p:nvSpPr>
          <p:cNvPr id="44" name="Rectangle 72"/>
          <p:cNvSpPr>
            <a:spLocks noChangeArrowheads="1"/>
          </p:cNvSpPr>
          <p:nvPr/>
        </p:nvSpPr>
        <p:spPr bwMode="auto">
          <a:xfrm>
            <a:off x="6886575" y="4171950"/>
            <a:ext cx="2254250" cy="2668588"/>
          </a:xfrm>
          <a:prstGeom prst="rect">
            <a:avLst/>
          </a:prstGeom>
          <a:solidFill>
            <a:srgbClr val="F2F2F2"/>
          </a:solidFill>
          <a:ln w="3175" cmpd="sng">
            <a:solidFill>
              <a:schemeClr val="bg1">
                <a:lumMod val="50000"/>
              </a:schemeClr>
            </a:solidFill>
            <a:miter lim="800000"/>
            <a:headEnd/>
            <a:tailEnd/>
          </a:ln>
          <a:effectLst>
            <a:outerShdw blurRad="25400" dist="12700" dir="13500000" algn="br" rotWithShape="0">
              <a:prstClr val="black">
                <a:alpha val="40000"/>
              </a:prstClr>
            </a:outerShdw>
          </a:effectLst>
        </p:spPr>
        <p:txBody>
          <a:bodyPr/>
          <a:lstStyle/>
          <a:p>
            <a:endParaRPr lang="de-DE" dirty="0"/>
          </a:p>
        </p:txBody>
      </p:sp>
      <p:sp>
        <p:nvSpPr>
          <p:cNvPr id="45" name="Rectangle 73"/>
          <p:cNvSpPr>
            <a:spLocks noChangeArrowheads="1"/>
          </p:cNvSpPr>
          <p:nvPr/>
        </p:nvSpPr>
        <p:spPr bwMode="auto">
          <a:xfrm>
            <a:off x="6940550" y="4187825"/>
            <a:ext cx="471283" cy="169277"/>
          </a:xfrm>
          <a:prstGeom prst="rect">
            <a:avLst/>
          </a:prstGeom>
          <a:noFill/>
          <a:ln w="9525">
            <a:noFill/>
            <a:miter lim="800000"/>
            <a:headEnd/>
            <a:tailEnd/>
          </a:ln>
        </p:spPr>
        <p:txBody>
          <a:bodyPr wrap="none" lIns="0" tIns="0" rIns="0" bIns="0">
            <a:spAutoFit/>
          </a:bodyPr>
          <a:lstStyle/>
          <a:p>
            <a:r>
              <a:rPr lang="en-US" sz="1100" dirty="0">
                <a:solidFill>
                  <a:srgbClr val="666666"/>
                </a:solidFill>
                <a:latin typeface="BentonSans Light" pitchFamily="2" charset="0"/>
              </a:rPr>
              <a:t>Legend</a:t>
            </a:r>
          </a:p>
        </p:txBody>
      </p:sp>
      <p:sp>
        <p:nvSpPr>
          <p:cNvPr id="46" name="Rectangle 74"/>
          <p:cNvSpPr>
            <a:spLocks noChangeArrowheads="1"/>
          </p:cNvSpPr>
          <p:nvPr/>
        </p:nvSpPr>
        <p:spPr bwMode="auto">
          <a:xfrm>
            <a:off x="7131050" y="4629150"/>
            <a:ext cx="1908175" cy="1833563"/>
          </a:xfrm>
          <a:prstGeom prst="rect">
            <a:avLst/>
          </a:prstGeom>
          <a:noFill/>
          <a:ln w="9525">
            <a:noFill/>
            <a:miter lim="800000"/>
            <a:headEnd/>
            <a:tailEnd/>
          </a:ln>
        </p:spPr>
        <p:txBody>
          <a:bodyPr lIns="0" tIns="0" rIns="0" bIns="0">
            <a:spAutoFit/>
          </a:bodyPr>
          <a:lstStyle/>
          <a:p>
            <a:r>
              <a:rPr lang="en-US" sz="800" dirty="0">
                <a:solidFill>
                  <a:srgbClr val="000000"/>
                </a:solidFill>
              </a:rPr>
              <a:t>Process mainly driven by the user</a:t>
            </a:r>
          </a:p>
          <a:p>
            <a:endParaRPr lang="en-US" sz="800" dirty="0">
              <a:solidFill>
                <a:srgbClr val="000000"/>
              </a:solidFill>
            </a:endParaRPr>
          </a:p>
          <a:p>
            <a:r>
              <a:rPr lang="en-US" sz="800" dirty="0">
                <a:solidFill>
                  <a:srgbClr val="000000"/>
                </a:solidFill>
              </a:rPr>
              <a:t>Process mainly driven by the system</a:t>
            </a:r>
          </a:p>
          <a:p>
            <a:endParaRPr lang="en-US" sz="800" dirty="0">
              <a:solidFill>
                <a:srgbClr val="000000"/>
              </a:solidFill>
            </a:endParaRPr>
          </a:p>
          <a:p>
            <a:r>
              <a:rPr lang="en-US" sz="800" dirty="0">
                <a:solidFill>
                  <a:srgbClr val="000000"/>
                </a:solidFill>
              </a:rPr>
              <a:t>Manual process not supported by the system</a:t>
            </a:r>
          </a:p>
          <a:p>
            <a:endParaRPr lang="en-US" sz="800" dirty="0">
              <a:solidFill>
                <a:srgbClr val="000000"/>
              </a:solidFill>
            </a:endParaRPr>
          </a:p>
          <a:p>
            <a:r>
              <a:rPr lang="en-US" sz="800" dirty="0">
                <a:solidFill>
                  <a:srgbClr val="000000"/>
                </a:solidFill>
              </a:rPr>
              <a:t>Process that communicates with third-party software (mouse-over for details)</a:t>
            </a:r>
          </a:p>
          <a:p>
            <a:endParaRPr lang="en-US" sz="800" dirty="0">
              <a:solidFill>
                <a:srgbClr val="000000"/>
              </a:solidFill>
            </a:endParaRPr>
          </a:p>
          <a:p>
            <a:r>
              <a:rPr lang="en-US" sz="800" dirty="0">
                <a:solidFill>
                  <a:srgbClr val="000000"/>
                </a:solidFill>
              </a:rPr>
              <a:t>Process with relevance to Financials</a:t>
            </a:r>
          </a:p>
          <a:p>
            <a:endParaRPr lang="en-US" sz="800" dirty="0">
              <a:solidFill>
                <a:srgbClr val="000000"/>
              </a:solidFill>
            </a:endParaRPr>
          </a:p>
          <a:p>
            <a:r>
              <a:rPr lang="en-US" sz="800" dirty="0">
                <a:solidFill>
                  <a:srgbClr val="000000"/>
                </a:solidFill>
              </a:rPr>
              <a:t>Related scenario</a:t>
            </a:r>
          </a:p>
          <a:p>
            <a:endParaRPr lang="en-US" sz="800" dirty="0">
              <a:solidFill>
                <a:srgbClr val="000000"/>
              </a:solidFill>
            </a:endParaRPr>
          </a:p>
          <a:p>
            <a:r>
              <a:rPr lang="en-US" sz="800" dirty="0">
                <a:solidFill>
                  <a:srgbClr val="000000"/>
                </a:solidFill>
              </a:rPr>
              <a:t>Info button with more information</a:t>
            </a:r>
            <a:endParaRPr lang="en-US" sz="800" dirty="0"/>
          </a:p>
        </p:txBody>
      </p:sp>
      <p:pic>
        <p:nvPicPr>
          <p:cNvPr id="50" name="Picture 75"/>
          <p:cNvPicPr>
            <a:picLocks noChangeAspect="1" noChangeArrowheads="1"/>
          </p:cNvPicPr>
          <p:nvPr/>
        </p:nvPicPr>
        <p:blipFill>
          <a:blip r:embed="rId8" cstate="print">
            <a:extLst>
              <a:ext uri="{28A0092B-C50C-407E-A947-70E740481C1C}">
                <a14:useLocalDpi xmlns:a14="http://schemas.microsoft.com/office/drawing/2010/main" val="0"/>
              </a:ext>
            </a:extLst>
          </a:blip>
          <a:stretch>
            <a:fillRect/>
          </a:stretch>
        </p:blipFill>
        <p:spPr bwMode="auto">
          <a:xfrm>
            <a:off x="6934994" y="6096289"/>
            <a:ext cx="127000" cy="94672"/>
          </a:xfrm>
          <a:prstGeom prst="rect">
            <a:avLst/>
          </a:prstGeom>
          <a:noFill/>
          <a:ln w="9525">
            <a:noFill/>
            <a:miter lim="800000"/>
            <a:headEnd/>
            <a:tailEnd/>
          </a:ln>
        </p:spPr>
      </p:pic>
      <p:sp>
        <p:nvSpPr>
          <p:cNvPr id="51" name="Rectangle 76">
            <a:hlinkClick r:id="rId9" action="ppaction://hlinksldjump"/>
          </p:cNvPr>
          <p:cNvSpPr>
            <a:spLocks noChangeArrowheads="1"/>
          </p:cNvSpPr>
          <p:nvPr/>
        </p:nvSpPr>
        <p:spPr bwMode="auto">
          <a:xfrm>
            <a:off x="8429805" y="4194175"/>
            <a:ext cx="637995" cy="123111"/>
          </a:xfrm>
          <a:prstGeom prst="rect">
            <a:avLst/>
          </a:prstGeom>
          <a:noFill/>
          <a:ln w="9525">
            <a:noFill/>
            <a:miter lim="800000"/>
            <a:headEnd/>
            <a:tailEnd/>
          </a:ln>
        </p:spPr>
        <p:txBody>
          <a:bodyPr wrap="none" lIns="0" tIns="0" rIns="0" bIns="0">
            <a:spAutoFit/>
          </a:bodyPr>
          <a:lstStyle/>
          <a:p>
            <a:pPr algn="r">
              <a:buClr>
                <a:schemeClr val="accent1"/>
              </a:buClr>
              <a:buSzPct val="80000"/>
              <a:buFont typeface="Wingdings" pitchFamily="2" charset="2"/>
              <a:buNone/>
            </a:pPr>
            <a:r>
              <a:rPr lang="en-US" sz="800" dirty="0">
                <a:solidFill>
                  <a:srgbClr val="44697D"/>
                </a:solidFill>
                <a:hlinkClick r:id="rId9" action="ppaction://hlinksldjump"/>
              </a:rPr>
              <a:t>Close Legend</a:t>
            </a:r>
            <a:endParaRPr lang="en-US" sz="800" dirty="0">
              <a:solidFill>
                <a:srgbClr val="44697D"/>
              </a:solidFill>
            </a:endParaRPr>
          </a:p>
        </p:txBody>
      </p:sp>
      <p:sp>
        <p:nvSpPr>
          <p:cNvPr id="52" name="Freeform 70"/>
          <p:cNvSpPr>
            <a:spLocks noChangeAspect="1" noChangeArrowheads="1"/>
          </p:cNvSpPr>
          <p:nvPr/>
        </p:nvSpPr>
        <p:spPr bwMode="auto">
          <a:xfrm flipV="1">
            <a:off x="6934200" y="5494338"/>
            <a:ext cx="131763" cy="106362"/>
          </a:xfrm>
          <a:custGeom>
            <a:avLst/>
            <a:gdLst>
              <a:gd name="T0" fmla="*/ 0 w 155643"/>
              <a:gd name="T1" fmla="*/ 1671 h 131323"/>
              <a:gd name="T2" fmla="*/ 12101 w 155643"/>
              <a:gd name="T3" fmla="*/ 1671 h 131323"/>
              <a:gd name="T4" fmla="*/ 14893 w 155643"/>
              <a:gd name="T5" fmla="*/ 0 h 131323"/>
              <a:gd name="T6" fmla="*/ 0 w 155643"/>
              <a:gd name="T7" fmla="*/ 1671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chemeClr val="tx1">
              <a:lumMod val="75000"/>
              <a:lumOff val="25000"/>
            </a:schemeClr>
          </a:solidFill>
          <a:ln w="9525" algn="ctr">
            <a:noFill/>
            <a:round/>
            <a:headEnd/>
            <a:tailEnd/>
          </a:ln>
        </p:spPr>
        <p:txBody>
          <a:bodyPr rot="10800000" wrap="none" lIns="54000" tIns="0" rIns="54000" bIns="0" anchor="ctr"/>
          <a:lstStyle/>
          <a:p>
            <a:endParaRPr lang="de-DE" dirty="0"/>
          </a:p>
        </p:txBody>
      </p:sp>
      <p:sp>
        <p:nvSpPr>
          <p:cNvPr id="53" name="Freeform 69"/>
          <p:cNvSpPr>
            <a:spLocks noChangeAspect="1" noChangeArrowheads="1"/>
          </p:cNvSpPr>
          <p:nvPr/>
        </p:nvSpPr>
        <p:spPr bwMode="auto">
          <a:xfrm>
            <a:off x="6931025" y="5829300"/>
            <a:ext cx="131763" cy="111125"/>
          </a:xfrm>
          <a:custGeom>
            <a:avLst/>
            <a:gdLst>
              <a:gd name="T0" fmla="*/ 0 w 155643"/>
              <a:gd name="T1" fmla="*/ 9403 h 131323"/>
              <a:gd name="T2" fmla="*/ 12101 w 155643"/>
              <a:gd name="T3" fmla="*/ 9403 h 131323"/>
              <a:gd name="T4" fmla="*/ 14893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60" name="Chevron 123"/>
          <p:cNvSpPr>
            <a:spLocks noChangeArrowheads="1"/>
          </p:cNvSpPr>
          <p:nvPr/>
        </p:nvSpPr>
        <p:spPr bwMode="auto">
          <a:xfrm>
            <a:off x="6934200" y="4629150"/>
            <a:ext cx="107950" cy="104775"/>
          </a:xfrm>
          <a:prstGeom prst="chevron">
            <a:avLst>
              <a:gd name="adj" fmla="val 1039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endParaRPr lang="en-US" sz="800" dirty="0">
              <a:solidFill>
                <a:srgbClr val="404040"/>
              </a:solidFill>
            </a:endParaRPr>
          </a:p>
        </p:txBody>
      </p:sp>
      <p:sp>
        <p:nvSpPr>
          <p:cNvPr id="66" name="Chevron 123"/>
          <p:cNvSpPr>
            <a:spLocks noChangeArrowheads="1"/>
          </p:cNvSpPr>
          <p:nvPr/>
        </p:nvSpPr>
        <p:spPr bwMode="auto">
          <a:xfrm>
            <a:off x="6934200" y="5141913"/>
            <a:ext cx="107950" cy="104775"/>
          </a:xfrm>
          <a:prstGeom prst="chevron">
            <a:avLst>
              <a:gd name="adj" fmla="val 10394"/>
            </a:avLst>
          </a:prstGeom>
          <a:solidFill>
            <a:schemeClr val="bg1"/>
          </a:solidFill>
          <a:ln w="3175" algn="ctr">
            <a:solidFill>
              <a:schemeClr val="bg1">
                <a:lumMod val="50000"/>
              </a:schemeClr>
            </a:solidFill>
            <a:prstDash val="solid"/>
            <a:bevel/>
            <a:headEnd/>
            <a:tailEnd/>
          </a:ln>
        </p:spPr>
        <p:txBody>
          <a:bodyPr lIns="36000" tIns="36000" rIns="36000" bIns="36000" anchor="ctr"/>
          <a:lstStyle/>
          <a:p>
            <a:pPr>
              <a:lnSpc>
                <a:spcPct val="90000"/>
              </a:lnSpc>
              <a:buClr>
                <a:schemeClr val="accent1"/>
              </a:buClr>
              <a:buSzPct val="80000"/>
            </a:pPr>
            <a:endParaRPr lang="en-US" sz="800" dirty="0">
              <a:solidFill>
                <a:srgbClr val="404040"/>
              </a:solidFill>
            </a:endParaRPr>
          </a:p>
        </p:txBody>
      </p:sp>
      <p:sp>
        <p:nvSpPr>
          <p:cNvPr id="68" name="Chevron 123"/>
          <p:cNvSpPr>
            <a:spLocks noChangeArrowheads="1"/>
          </p:cNvSpPr>
          <p:nvPr/>
        </p:nvSpPr>
        <p:spPr bwMode="auto">
          <a:xfrm>
            <a:off x="6934200" y="4884738"/>
            <a:ext cx="107950" cy="104775"/>
          </a:xfrm>
          <a:prstGeom prst="chevron">
            <a:avLst>
              <a:gd name="adj" fmla="val 10394"/>
            </a:avLst>
          </a:prstGeom>
          <a:solidFill>
            <a:srgbClr val="9EE0FF"/>
          </a:solidFill>
          <a:ln w="6350" cap="rnd" algn="ctr">
            <a:noFill/>
            <a:bevel/>
            <a:headEnd/>
            <a:tailEnd/>
          </a:ln>
        </p:spPr>
        <p:txBody>
          <a:bodyPr lIns="36000" tIns="36000" rIns="36000" bIns="36000" anchor="ctr"/>
          <a:lstStyle/>
          <a:p>
            <a:pPr>
              <a:lnSpc>
                <a:spcPct val="90000"/>
              </a:lnSpc>
              <a:buClr>
                <a:schemeClr val="accent1"/>
              </a:buClr>
              <a:buSzPct val="80000"/>
            </a:pPr>
            <a:endParaRPr lang="en-US" sz="800" dirty="0">
              <a:solidFill>
                <a:srgbClr val="404040"/>
              </a:solidFill>
            </a:endParaRPr>
          </a:p>
        </p:txBody>
      </p:sp>
      <p:sp>
        <p:nvSpPr>
          <p:cNvPr id="77" name="TextBox 76"/>
          <p:cNvSpPr txBox="1"/>
          <p:nvPr/>
        </p:nvSpPr>
        <p:spPr>
          <a:xfrm>
            <a:off x="327025" y="4786930"/>
            <a:ext cx="1497014"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78" name="TextBox 72"/>
          <p:cNvSpPr txBox="1">
            <a:spLocks noChangeArrowheads="1"/>
          </p:cNvSpPr>
          <p:nvPr/>
        </p:nvSpPr>
        <p:spPr bwMode="auto">
          <a:xfrm>
            <a:off x="327025" y="5176154"/>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79" name="TextBox 78"/>
          <p:cNvSpPr txBox="1">
            <a:spLocks noChangeArrowheads="1"/>
          </p:cNvSpPr>
          <p:nvPr/>
        </p:nvSpPr>
        <p:spPr bwMode="auto">
          <a:xfrm>
            <a:off x="327025" y="55151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80" name="Picture 79"/>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81" name="Picture 80" descr="Calculator_2_60px.png"/>
          <p:cNvPicPr>
            <a:picLocks noChangeAspect="1"/>
          </p:cNvPicPr>
          <p:nvPr/>
        </p:nvPicPr>
        <p:blipFill>
          <a:blip r:embed="rId11" cstate="print"/>
          <a:stretch>
            <a:fillRect/>
          </a:stretch>
        </p:blipFill>
        <p:spPr>
          <a:xfrm>
            <a:off x="366739" y="5220067"/>
            <a:ext cx="180000" cy="180000"/>
          </a:xfrm>
          <a:prstGeom prst="rect">
            <a:avLst/>
          </a:prstGeom>
        </p:spPr>
      </p:pic>
      <p:pic>
        <p:nvPicPr>
          <p:cNvPr id="82" name="Picture 81" descr="Monitor_60px.png"/>
          <p:cNvPicPr>
            <a:picLocks noChangeAspect="1"/>
          </p:cNvPicPr>
          <p:nvPr/>
        </p:nvPicPr>
        <p:blipFill>
          <a:blip r:embed="rId12" cstate="print"/>
          <a:stretch>
            <a:fillRect/>
          </a:stretch>
        </p:blipFill>
        <p:spPr>
          <a:xfrm>
            <a:off x="366739" y="5578737"/>
            <a:ext cx="180000" cy="180000"/>
          </a:xfrm>
          <a:prstGeom prst="rect">
            <a:avLst/>
          </a:prstGeom>
        </p:spPr>
      </p:pic>
      <p:sp>
        <p:nvSpPr>
          <p:cNvPr id="83" name="Rectangle 57">
            <a:hlinkClick r:id="rId13" action="ppaction://hlinksldjump"/>
          </p:cNvPr>
          <p:cNvSpPr>
            <a:spLocks noChangeArrowheads="1"/>
          </p:cNvSpPr>
          <p:nvPr/>
        </p:nvSpPr>
        <p:spPr bwMode="auto">
          <a:xfrm>
            <a:off x="305529" y="5525128"/>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4" name="Rectangle 55"/>
          <p:cNvSpPr>
            <a:spLocks noChangeArrowheads="1"/>
          </p:cNvSpPr>
          <p:nvPr/>
        </p:nvSpPr>
        <p:spPr bwMode="auto">
          <a:xfrm>
            <a:off x="305529" y="4809441"/>
            <a:ext cx="1458184"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5" name="Rectangle 57">
            <a:hlinkClick r:id="rId6" action="ppaction://hlinksldjump"/>
          </p:cNvPr>
          <p:cNvSpPr>
            <a:spLocks noChangeArrowheads="1"/>
          </p:cNvSpPr>
          <p:nvPr/>
        </p:nvSpPr>
        <p:spPr bwMode="auto">
          <a:xfrm>
            <a:off x="305529" y="516064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7"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55" name="Chevron 123">
            <a:hlinkClick r:id="rId14" action="ppaction://hlinksldjump"/>
          </p:cNvPr>
          <p:cNvSpPr>
            <a:spLocks noChangeArrowheads="1"/>
          </p:cNvSpPr>
          <p:nvPr/>
        </p:nvSpPr>
        <p:spPr bwMode="auto">
          <a:xfrm>
            <a:off x="330871" y="2101824"/>
            <a:ext cx="884237" cy="914427"/>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Planning Project</a:t>
            </a:r>
          </a:p>
        </p:txBody>
      </p:sp>
      <p:sp>
        <p:nvSpPr>
          <p:cNvPr id="56" name="Chevron 123">
            <a:hlinkClick r:id="rId15" action="ppaction://hlinksldjump"/>
          </p:cNvPr>
          <p:cNvSpPr>
            <a:spLocks noChangeArrowheads="1"/>
          </p:cNvSpPr>
          <p:nvPr/>
        </p:nvSpPr>
        <p:spPr bwMode="auto">
          <a:xfrm>
            <a:off x="1181262" y="2101827"/>
            <a:ext cx="884237" cy="914427"/>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Executing Project</a:t>
            </a:r>
          </a:p>
        </p:txBody>
      </p:sp>
      <p:sp>
        <p:nvSpPr>
          <p:cNvPr id="57" name="Chevron 123">
            <a:hlinkClick r:id="rId16" action="ppaction://hlinksldjump"/>
          </p:cNvPr>
          <p:cNvSpPr>
            <a:spLocks noChangeArrowheads="1"/>
          </p:cNvSpPr>
          <p:nvPr/>
        </p:nvSpPr>
        <p:spPr bwMode="auto">
          <a:xfrm>
            <a:off x="2031653" y="2101830"/>
            <a:ext cx="884237" cy="914427"/>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Closing Project</a:t>
            </a:r>
          </a:p>
        </p:txBody>
      </p:sp>
      <p:grpSp>
        <p:nvGrpSpPr>
          <p:cNvPr id="4" name="Group 3"/>
          <p:cNvGrpSpPr/>
          <p:nvPr/>
        </p:nvGrpSpPr>
        <p:grpSpPr>
          <a:xfrm>
            <a:off x="1846263" y="6370638"/>
            <a:ext cx="411736" cy="411162"/>
            <a:chOff x="1846263" y="6370638"/>
            <a:chExt cx="411736" cy="411162"/>
          </a:xfrm>
        </p:grpSpPr>
        <p:pic>
          <p:nvPicPr>
            <p:cNvPr id="59" name="Picture 147" descr="wendy_maidstone_active.png"/>
            <p:cNvPicPr>
              <a:picLocks noChangeAspect="1"/>
            </p:cNvPicPr>
            <p:nvPr/>
          </p:nvPicPr>
          <p:blipFill>
            <a:blip r:embed="rId17" cstate="print"/>
            <a:srcRect/>
            <a:stretch>
              <a:fillRect/>
            </a:stretch>
          </p:blipFill>
          <p:spPr bwMode="auto">
            <a:xfrm>
              <a:off x="1846263" y="6370638"/>
              <a:ext cx="411162" cy="411162"/>
            </a:xfrm>
            <a:prstGeom prst="rect">
              <a:avLst/>
            </a:prstGeom>
            <a:noFill/>
            <a:ln w="9525">
              <a:noFill/>
              <a:miter lim="800000"/>
              <a:headEnd/>
              <a:tailEnd/>
            </a:ln>
          </p:spPr>
        </p:pic>
        <p:sp>
          <p:nvSpPr>
            <p:cNvPr id="58" name="Donut 57"/>
            <p:cNvSpPr>
              <a:spLocks noChangeAspect="1"/>
            </p:cNvSpPr>
            <p:nvPr/>
          </p:nvSpPr>
          <p:spPr bwMode="gray">
            <a:xfrm>
              <a:off x="1847599" y="6371400"/>
              <a:ext cx="410400" cy="410400"/>
            </a:xfrm>
            <a:prstGeom prst="donut">
              <a:avLst>
                <a:gd name="adj" fmla="val 8477"/>
              </a:avLst>
            </a:prstGeom>
            <a:solidFill>
              <a:srgbClr val="4DB6EF"/>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pic>
        <p:nvPicPr>
          <p:cNvPr id="62" name="Picture 61" descr="i_button_black.psd"/>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6933422" y="6321951"/>
            <a:ext cx="138040" cy="138040"/>
          </a:xfrm>
          <a:prstGeom prst="rect">
            <a:avLst/>
          </a:prstGeom>
        </p:spPr>
      </p:pic>
      <p:pic>
        <p:nvPicPr>
          <p:cNvPr id="63" name="Picture 62" descr="i_button_black.png"/>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88" name="Rectangle 57">
            <a:hlinkClick r:id="rId20" action="ppaction://hlinksldjump"/>
          </p:cNvPr>
          <p:cNvSpPr>
            <a:spLocks noChangeArrowheads="1"/>
          </p:cNvSpPr>
          <p:nvPr/>
        </p:nvSpPr>
        <p:spPr bwMode="auto">
          <a:xfrm>
            <a:off x="305529" y="5860776"/>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b="0" dirty="0"/>
              <a:t>Project</a:t>
            </a:r>
            <a:r>
              <a:rPr lang="de-DE" b="0" dirty="0">
                <a:solidFill>
                  <a:schemeClr val="tx2"/>
                </a:solidFill>
                <a:latin typeface="Arial Black" pitchFamily="34" charset="0"/>
              </a:rPr>
              <a:t> </a:t>
            </a:r>
            <a:r>
              <a:rPr lang="de-DE" b="0" dirty="0"/>
              <a:t>Management </a:t>
            </a:r>
            <a:br>
              <a:rPr lang="en-US" b="0" dirty="0"/>
            </a:br>
            <a:r>
              <a:rPr lang="en-US" sz="2000" b="0" dirty="0"/>
              <a:t>Process Details: Planning Project</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dirty="0"/>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sp>
        <p:nvSpPr>
          <p:cNvPr id="54" name="TextBox 66"/>
          <p:cNvSpPr txBox="1">
            <a:spLocks noChangeArrowheads="1"/>
          </p:cNvSpPr>
          <p:nvPr/>
        </p:nvSpPr>
        <p:spPr bwMode="auto">
          <a:xfrm>
            <a:off x="1760926" y="4399866"/>
            <a:ext cx="4914194" cy="369332"/>
          </a:xfrm>
          <a:prstGeom prst="rect">
            <a:avLst/>
          </a:prstGeom>
          <a:noFill/>
          <a:ln w="9525">
            <a:noFill/>
            <a:miter lim="800000"/>
            <a:headEnd/>
            <a:tailEnd/>
          </a:ln>
        </p:spPr>
        <p:txBody>
          <a:bodyPr wrap="square">
            <a:spAutoFit/>
          </a:bodyPr>
          <a:lstStyle/>
          <a:p>
            <a:pPr>
              <a:spcBef>
                <a:spcPts val="600"/>
              </a:spcBef>
            </a:pPr>
            <a:r>
              <a:rPr lang="en-US" sz="900" dirty="0"/>
              <a:t>The </a:t>
            </a:r>
            <a:r>
              <a:rPr lang="en-US" sz="900" b="1" dirty="0"/>
              <a:t>Planning Project</a:t>
            </a:r>
            <a:r>
              <a:rPr lang="en-US" sz="900" dirty="0"/>
              <a:t> business process enables you to create, plan, and structure your project, as well as your project team setup and staffing.</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0" name="Chevron 101"/>
          <p:cNvSpPr>
            <a:spLocks noChangeArrowheads="1"/>
          </p:cNvSpPr>
          <p:nvPr/>
        </p:nvSpPr>
        <p:spPr bwMode="auto">
          <a:xfrm>
            <a:off x="7613870" y="4566644"/>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Project Manager</a:t>
            </a:r>
          </a:p>
        </p:txBody>
      </p:sp>
      <p:sp>
        <p:nvSpPr>
          <p:cNvPr id="81" name="Chevron 102"/>
          <p:cNvSpPr>
            <a:spLocks noChangeArrowheads="1"/>
          </p:cNvSpPr>
          <p:nvPr/>
        </p:nvSpPr>
        <p:spPr bwMode="auto">
          <a:xfrm>
            <a:off x="7613870" y="5068477"/>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a:t>
            </a:r>
          </a:p>
          <a:p>
            <a:pPr>
              <a:buClr>
                <a:schemeClr val="accent1"/>
              </a:buClr>
              <a:buSzPct val="80000"/>
              <a:buFont typeface="Wingdings" pitchFamily="2" charset="2"/>
              <a:buNone/>
            </a:pPr>
            <a:r>
              <a:rPr lang="en-US" sz="800" dirty="0">
                <a:solidFill>
                  <a:srgbClr val="404040"/>
                </a:solidFill>
              </a:rPr>
              <a:t>Project Management   </a:t>
            </a:r>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pic>
        <p:nvPicPr>
          <p:cNvPr id="1026" name="Picture 2"/>
          <p:cNvPicPr>
            <a:picLocks noChangeAspect="1" noChangeArrowheads="1"/>
          </p:cNvPicPr>
          <p:nvPr/>
        </p:nvPicPr>
        <p:blipFill>
          <a:blip r:embed="rId7">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grpSp>
        <p:nvGrpSpPr>
          <p:cNvPr id="48"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8"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63" name="Chevron 45"/>
          <p:cNvSpPr>
            <a:spLocks noChangeArrowheads="1"/>
          </p:cNvSpPr>
          <p:nvPr/>
        </p:nvSpPr>
        <p:spPr bwMode="auto">
          <a:xfrm>
            <a:off x="314373" y="1794835"/>
            <a:ext cx="3514286" cy="1535081"/>
          </a:xfrm>
          <a:prstGeom prst="chevron">
            <a:avLst>
              <a:gd name="adj" fmla="val 11300"/>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Planning Project</a:t>
            </a:r>
          </a:p>
        </p:txBody>
      </p:sp>
      <p:sp>
        <p:nvSpPr>
          <p:cNvPr id="64" name="Chevron 63"/>
          <p:cNvSpPr>
            <a:spLocks noChangeArrowheads="1"/>
          </p:cNvSpPr>
          <p:nvPr>
            <p:custDataLst>
              <p:tags r:id="rId1"/>
            </p:custDataLst>
          </p:nvPr>
        </p:nvSpPr>
        <p:spPr bwMode="auto">
          <a:xfrm>
            <a:off x="522096" y="2184400"/>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project</a:t>
            </a:r>
          </a:p>
        </p:txBody>
      </p:sp>
      <p:sp>
        <p:nvSpPr>
          <p:cNvPr id="65" name="Chevron 64"/>
          <p:cNvSpPr>
            <a:spLocks noChangeArrowheads="1"/>
          </p:cNvSpPr>
          <p:nvPr>
            <p:custDataLst>
              <p:tags r:id="rId2"/>
            </p:custDataLst>
          </p:nvPr>
        </p:nvSpPr>
        <p:spPr bwMode="auto">
          <a:xfrm>
            <a:off x="1307115" y="2184400"/>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Plan project</a:t>
            </a:r>
          </a:p>
        </p:txBody>
      </p:sp>
      <p:sp>
        <p:nvSpPr>
          <p:cNvPr id="66" name="Chevron 65"/>
          <p:cNvSpPr>
            <a:spLocks noChangeArrowheads="1"/>
          </p:cNvSpPr>
          <p:nvPr>
            <p:custDataLst>
              <p:tags r:id="rId3"/>
            </p:custDataLst>
          </p:nvPr>
        </p:nvSpPr>
        <p:spPr bwMode="auto">
          <a:xfrm>
            <a:off x="2094492" y="2184400"/>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baseline</a:t>
            </a:r>
          </a:p>
        </p:txBody>
      </p:sp>
      <p:sp>
        <p:nvSpPr>
          <p:cNvPr id="68" name="Chevron 67"/>
          <p:cNvSpPr>
            <a:spLocks noChangeArrowheads="1"/>
          </p:cNvSpPr>
          <p:nvPr>
            <p:custDataLst>
              <p:tags r:id="rId4"/>
            </p:custDataLst>
          </p:nvPr>
        </p:nvSpPr>
        <p:spPr bwMode="auto">
          <a:xfrm>
            <a:off x="2886644" y="2184400"/>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Release project</a:t>
            </a:r>
          </a:p>
        </p:txBody>
      </p:sp>
      <p:sp>
        <p:nvSpPr>
          <p:cNvPr id="70" name="Oval 69">
            <a:hlinkClick r:id="rId9" action="ppaction://hlinksldjump" tooltip="The project manager plans the project structure using phases, tasks, and milestones and the timeline based on durations and dependencies. Project planning also includes work and expense planning as well as staffing with internal and external resources."/>
          </p:cNvPr>
          <p:cNvSpPr>
            <a:spLocks noChangeAspect="1"/>
          </p:cNvSpPr>
          <p:nvPr/>
        </p:nvSpPr>
        <p:spPr bwMode="gray">
          <a:xfrm>
            <a:off x="1897042" y="2765265"/>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73" name="Oval 72">
            <a:hlinkClick r:id="rId9" action="ppaction://hlinksldjump" tooltip="If baseline approval is mandatory, the project manager creates a baseline and submits it for approval before releasing the project. If baseline approval is optional, the system creates a baseline when the project manager releases the project."/>
          </p:cNvPr>
          <p:cNvSpPr>
            <a:spLocks noChangeAspect="1"/>
          </p:cNvSpPr>
          <p:nvPr/>
        </p:nvSpPr>
        <p:spPr bwMode="gray">
          <a:xfrm>
            <a:off x="2682733" y="2765265"/>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74" name="Oval 73">
            <a:hlinkClick r:id="rId9" action="ppaction://hlinksldjump" tooltip="The project manager releases the project. Related business processes in other business areas are triggered. For example, planned purchase requests are sent to service procurement and time and expenses can be recorded against the project."/>
          </p:cNvPr>
          <p:cNvSpPr>
            <a:spLocks noChangeAspect="1"/>
          </p:cNvSpPr>
          <p:nvPr/>
        </p:nvSpPr>
        <p:spPr bwMode="gray">
          <a:xfrm>
            <a:off x="3479574" y="2765265"/>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pic>
        <p:nvPicPr>
          <p:cNvPr id="85" name="Picture 147"/>
          <p:cNvPicPr>
            <a:picLocks noChangeAspect="1"/>
          </p:cNvPicPr>
          <p:nvPr/>
        </p:nvPicPr>
        <p:blipFill>
          <a:blip r:embed="rId10">
            <a:extLst>
              <a:ext uri="{28A0092B-C50C-407E-A947-70E740481C1C}">
                <a14:useLocalDpi xmlns:a14="http://schemas.microsoft.com/office/drawing/2010/main" val="0"/>
              </a:ext>
            </a:extLst>
          </a:blip>
          <a:stretch>
            <a:fillRect/>
          </a:stretch>
        </p:blipFill>
        <p:spPr bwMode="auto">
          <a:xfrm>
            <a:off x="6878486" y="4548188"/>
            <a:ext cx="405115" cy="411162"/>
          </a:xfrm>
          <a:prstGeom prst="rect">
            <a:avLst/>
          </a:prstGeom>
          <a:noFill/>
          <a:ln w="9525">
            <a:noFill/>
            <a:miter lim="800000"/>
            <a:headEnd/>
            <a:tailEnd/>
          </a:ln>
        </p:spPr>
      </p:pic>
      <p:sp>
        <p:nvSpPr>
          <p:cNvPr id="86" name="Oval 85">
            <a:hlinkClick r:id="rId9" action="ppaction://hlinksldjump" tooltip="The project manager can create a project from scratch or based on an existing project, a project template, or from a project in Microsoft Project®."/>
          </p:cNvPr>
          <p:cNvSpPr>
            <a:spLocks noChangeAspect="1"/>
          </p:cNvSpPr>
          <p:nvPr/>
        </p:nvSpPr>
        <p:spPr bwMode="gray">
          <a:xfrm>
            <a:off x="1111351" y="2763870"/>
            <a:ext cx="144000" cy="144000"/>
          </a:xfrm>
          <a:prstGeom prst="ellipse">
            <a:avLst/>
          </a:prstGeom>
          <a:solidFill>
            <a:srgbClr val="2E6C8D"/>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de-DE" sz="1050" b="1" i="0" u="none" strike="noStrike" kern="0" cap="none" spc="0" normalizeH="0" baseline="0" noProof="0" dirty="0">
                <a:ln>
                  <a:noFill/>
                </a:ln>
                <a:solidFill>
                  <a:schemeClr val="bg1"/>
                </a:solidFill>
                <a:effectLst/>
                <a:uLnTx/>
                <a:uFillTx/>
                <a:latin typeface="BentonSans Bold" pitchFamily="2" charset="0"/>
                <a:ea typeface="Arial Unicode MS" pitchFamily="34" charset="-128"/>
                <a:cs typeface="Arial Unicode MS" pitchFamily="34" charset="-128"/>
              </a:rPr>
              <a:t>i</a:t>
            </a:r>
            <a:endParaRPr kumimoji="0" lang="de-DE" sz="1200" b="1" i="0" u="none" strike="noStrike" kern="0" cap="none" spc="0" normalizeH="0" baseline="0" noProof="0" dirty="0">
              <a:ln>
                <a:noFill/>
              </a:ln>
              <a:solidFill>
                <a:schemeClr val="bg1"/>
              </a:solidFill>
              <a:effectLst/>
              <a:uLnTx/>
              <a:uFillTx/>
              <a:latin typeface="BentonSans Bold" pitchFamily="2" charset="0"/>
              <a:ea typeface="Arial Unicode MS" pitchFamily="34" charset="-128"/>
              <a:cs typeface="Arial Unicode MS" pitchFamily="34" charset="-128"/>
            </a:endParaRPr>
          </a:p>
        </p:txBody>
      </p:sp>
      <p:sp>
        <p:nvSpPr>
          <p:cNvPr id="40" name="TextBox 59">
            <a:hlinkClick r:id="rId11" action="ppaction://hlinksldjump"/>
          </p:cNvPr>
          <p:cNvSpPr txBox="1">
            <a:spLocks noChangeArrowheads="1"/>
          </p:cNvSpPr>
          <p:nvPr/>
        </p:nvSpPr>
        <p:spPr bwMode="auto">
          <a:xfrm>
            <a:off x="3408779" y="1731037"/>
            <a:ext cx="300082" cy="307777"/>
          </a:xfrm>
          <a:prstGeom prst="rect">
            <a:avLst/>
          </a:prstGeom>
          <a:noFill/>
          <a:ln w="9525">
            <a:noFill/>
            <a:miter lim="800000"/>
            <a:headEnd/>
            <a:tailEnd/>
          </a:ln>
        </p:spPr>
        <p:txBody>
          <a:bodyPr wrap="none">
            <a:spAutoFit/>
          </a:bodyPr>
          <a:lstStyle/>
          <a:p>
            <a:r>
              <a:rPr lang="en-US" sz="1400" dirty="0">
                <a:solidFill>
                  <a:schemeClr val="bg1"/>
                </a:solidFill>
                <a:latin typeface="BentonSans Light" pitchFamily="2" charset="0"/>
                <a:cs typeface="BrowalliaUPC" pitchFamily="34" charset="-34"/>
              </a:rPr>
              <a:t>X</a:t>
            </a:r>
          </a:p>
        </p:txBody>
      </p:sp>
      <p:sp>
        <p:nvSpPr>
          <p:cNvPr id="45" name="TextBox 44"/>
          <p:cNvSpPr txBox="1"/>
          <p:nvPr/>
        </p:nvSpPr>
        <p:spPr>
          <a:xfrm>
            <a:off x="327025" y="4786930"/>
            <a:ext cx="1497014"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46" name="TextBox 72"/>
          <p:cNvSpPr txBox="1">
            <a:spLocks noChangeArrowheads="1"/>
          </p:cNvSpPr>
          <p:nvPr/>
        </p:nvSpPr>
        <p:spPr bwMode="auto">
          <a:xfrm>
            <a:off x="327025" y="5176154"/>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59" name="TextBox 58"/>
          <p:cNvSpPr txBox="1">
            <a:spLocks noChangeArrowheads="1"/>
          </p:cNvSpPr>
          <p:nvPr/>
        </p:nvSpPr>
        <p:spPr bwMode="auto">
          <a:xfrm>
            <a:off x="327025" y="55151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62" name="Picture 61" descr="Calculator_2_60px.png"/>
          <p:cNvPicPr>
            <a:picLocks noChangeAspect="1"/>
          </p:cNvPicPr>
          <p:nvPr/>
        </p:nvPicPr>
        <p:blipFill>
          <a:blip r:embed="rId12" cstate="print"/>
          <a:stretch>
            <a:fillRect/>
          </a:stretch>
        </p:blipFill>
        <p:spPr>
          <a:xfrm>
            <a:off x="366739" y="5220067"/>
            <a:ext cx="180000" cy="180000"/>
          </a:xfrm>
          <a:prstGeom prst="rect">
            <a:avLst/>
          </a:prstGeom>
        </p:spPr>
      </p:pic>
      <p:pic>
        <p:nvPicPr>
          <p:cNvPr id="69" name="Picture 68" descr="Monitor_60px.png"/>
          <p:cNvPicPr>
            <a:picLocks noChangeAspect="1"/>
          </p:cNvPicPr>
          <p:nvPr/>
        </p:nvPicPr>
        <p:blipFill>
          <a:blip r:embed="rId13" cstate="print"/>
          <a:stretch>
            <a:fillRect/>
          </a:stretch>
        </p:blipFill>
        <p:spPr>
          <a:xfrm>
            <a:off x="366739" y="5578737"/>
            <a:ext cx="180000" cy="180000"/>
          </a:xfrm>
          <a:prstGeom prst="rect">
            <a:avLst/>
          </a:prstGeom>
        </p:spPr>
      </p:pic>
      <p:sp>
        <p:nvSpPr>
          <p:cNvPr id="75" name="Rectangle 57">
            <a:hlinkClick r:id="rId14" action="ppaction://hlinksldjump"/>
          </p:cNvPr>
          <p:cNvSpPr>
            <a:spLocks noChangeArrowheads="1"/>
          </p:cNvSpPr>
          <p:nvPr/>
        </p:nvSpPr>
        <p:spPr bwMode="auto">
          <a:xfrm>
            <a:off x="305529" y="5525128"/>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6" name="Rectangle 55"/>
          <p:cNvSpPr>
            <a:spLocks noChangeArrowheads="1"/>
          </p:cNvSpPr>
          <p:nvPr/>
        </p:nvSpPr>
        <p:spPr bwMode="auto">
          <a:xfrm>
            <a:off x="305529" y="4809441"/>
            <a:ext cx="1458184"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7" name="Rectangle 57">
            <a:hlinkClick r:id="rId15" action="ppaction://hlinksldjump"/>
          </p:cNvPr>
          <p:cNvSpPr>
            <a:spLocks noChangeArrowheads="1"/>
          </p:cNvSpPr>
          <p:nvPr/>
        </p:nvSpPr>
        <p:spPr bwMode="auto">
          <a:xfrm>
            <a:off x="305529" y="516064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9"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43" name="Chevron 123">
            <a:hlinkClick r:id="rId16" action="ppaction://hlinksldjump"/>
          </p:cNvPr>
          <p:cNvSpPr>
            <a:spLocks noChangeArrowheads="1"/>
          </p:cNvSpPr>
          <p:nvPr/>
        </p:nvSpPr>
        <p:spPr bwMode="auto">
          <a:xfrm>
            <a:off x="3788526" y="2101827"/>
            <a:ext cx="884237" cy="914427"/>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Executing Project</a:t>
            </a:r>
          </a:p>
        </p:txBody>
      </p:sp>
      <p:sp>
        <p:nvSpPr>
          <p:cNvPr id="44" name="Chevron 123">
            <a:hlinkClick r:id="rId17" action="ppaction://hlinksldjump"/>
          </p:cNvPr>
          <p:cNvSpPr>
            <a:spLocks noChangeArrowheads="1"/>
          </p:cNvSpPr>
          <p:nvPr/>
        </p:nvSpPr>
        <p:spPr bwMode="auto">
          <a:xfrm>
            <a:off x="4638917" y="2101830"/>
            <a:ext cx="884237" cy="914427"/>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Closing Project</a:t>
            </a:r>
          </a:p>
        </p:txBody>
      </p:sp>
      <p:pic>
        <p:nvPicPr>
          <p:cNvPr id="51" name="Picture 50"/>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52" name="Picture 51" descr="i_button_black.png"/>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82" name="Rectangle 57">
            <a:hlinkClick r:id="rId20" action="ppaction://hlinksldjump"/>
          </p:cNvPr>
          <p:cNvSpPr>
            <a:spLocks noChangeArrowheads="1"/>
          </p:cNvSpPr>
          <p:nvPr/>
        </p:nvSpPr>
        <p:spPr bwMode="auto">
          <a:xfrm>
            <a:off x="305529" y="5860776"/>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b="0" dirty="0"/>
              <a:t>Project</a:t>
            </a:r>
            <a:r>
              <a:rPr lang="de-DE" b="0" dirty="0">
                <a:solidFill>
                  <a:schemeClr val="tx2"/>
                </a:solidFill>
                <a:latin typeface="Arial Black" pitchFamily="34" charset="0"/>
              </a:rPr>
              <a:t> </a:t>
            </a:r>
            <a:r>
              <a:rPr lang="de-DE" b="0" dirty="0"/>
              <a:t>Management </a:t>
            </a:r>
            <a:br>
              <a:rPr lang="en-US" b="0" dirty="0"/>
            </a:br>
            <a:r>
              <a:rPr lang="en-US" sz="2000" b="0" dirty="0"/>
              <a:t>Process Details: Executing Project</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dirty="0"/>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sp>
        <p:nvSpPr>
          <p:cNvPr id="54" name="TextBox 66"/>
          <p:cNvSpPr txBox="1">
            <a:spLocks noChangeArrowheads="1"/>
          </p:cNvSpPr>
          <p:nvPr/>
        </p:nvSpPr>
        <p:spPr bwMode="auto">
          <a:xfrm>
            <a:off x="1760926" y="4399866"/>
            <a:ext cx="4914194" cy="369332"/>
          </a:xfrm>
          <a:prstGeom prst="rect">
            <a:avLst/>
          </a:prstGeom>
          <a:noFill/>
          <a:ln w="9525">
            <a:noFill/>
            <a:miter lim="800000"/>
            <a:headEnd/>
            <a:tailEnd/>
          </a:ln>
        </p:spPr>
        <p:txBody>
          <a:bodyPr wrap="square">
            <a:spAutoFit/>
          </a:bodyPr>
          <a:lstStyle/>
          <a:p>
            <a:pPr>
              <a:spcBef>
                <a:spcPts val="600"/>
              </a:spcBef>
            </a:pPr>
            <a:r>
              <a:rPr lang="en-US" sz="900" dirty="0"/>
              <a:t>The </a:t>
            </a:r>
            <a:r>
              <a:rPr lang="en-US" sz="900" b="1" dirty="0"/>
              <a:t>Executing Project</a:t>
            </a:r>
            <a:r>
              <a:rPr lang="en-US" sz="900" dirty="0"/>
              <a:t> business process includes the project release with baseline creation, refinement of the project plan, team setup, and staffing.</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7"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63" name="Chevron 45"/>
          <p:cNvSpPr>
            <a:spLocks noChangeArrowheads="1"/>
          </p:cNvSpPr>
          <p:nvPr/>
        </p:nvSpPr>
        <p:spPr bwMode="auto">
          <a:xfrm>
            <a:off x="1115994" y="1871607"/>
            <a:ext cx="3646129" cy="1400981"/>
          </a:xfrm>
          <a:prstGeom prst="chevron">
            <a:avLst>
              <a:gd name="adj" fmla="val 11300"/>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Executing Project</a:t>
            </a:r>
          </a:p>
        </p:txBody>
      </p:sp>
      <p:sp>
        <p:nvSpPr>
          <p:cNvPr id="64" name="Chevron 63"/>
          <p:cNvSpPr>
            <a:spLocks noChangeArrowheads="1"/>
          </p:cNvSpPr>
          <p:nvPr>
            <p:custDataLst>
              <p:tags r:id="rId1"/>
            </p:custDataLst>
          </p:nvPr>
        </p:nvSpPr>
        <p:spPr bwMode="auto">
          <a:xfrm>
            <a:off x="1385660" y="2189554"/>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Revise project planning</a:t>
            </a:r>
          </a:p>
        </p:txBody>
      </p:sp>
      <p:sp>
        <p:nvSpPr>
          <p:cNvPr id="65" name="Chevron 64"/>
          <p:cNvSpPr>
            <a:spLocks noChangeArrowheads="1"/>
          </p:cNvSpPr>
          <p:nvPr>
            <p:custDataLst>
              <p:tags r:id="rId2"/>
            </p:custDataLst>
          </p:nvPr>
        </p:nvSpPr>
        <p:spPr bwMode="auto">
          <a:xfrm>
            <a:off x="3775046" y="2189554"/>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Order time-based services</a:t>
            </a:r>
          </a:p>
        </p:txBody>
      </p:sp>
      <p:sp>
        <p:nvSpPr>
          <p:cNvPr id="66" name="Chevron 65"/>
          <p:cNvSpPr>
            <a:spLocks noChangeArrowheads="1"/>
          </p:cNvSpPr>
          <p:nvPr>
            <p:custDataLst>
              <p:tags r:id="rId3"/>
            </p:custDataLst>
          </p:nvPr>
        </p:nvSpPr>
        <p:spPr bwMode="auto">
          <a:xfrm>
            <a:off x="2978584" y="2189554"/>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Perform project work</a:t>
            </a:r>
          </a:p>
        </p:txBody>
      </p:sp>
      <p:sp>
        <p:nvSpPr>
          <p:cNvPr id="68" name="Chevron 67"/>
          <p:cNvSpPr>
            <a:spLocks noChangeArrowheads="1"/>
          </p:cNvSpPr>
          <p:nvPr>
            <p:custDataLst>
              <p:tags r:id="rId4"/>
            </p:custDataLst>
          </p:nvPr>
        </p:nvSpPr>
        <p:spPr bwMode="auto">
          <a:xfrm>
            <a:off x="2182122" y="2189554"/>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Update baseline</a:t>
            </a:r>
          </a:p>
        </p:txBody>
      </p:sp>
      <p:sp>
        <p:nvSpPr>
          <p:cNvPr id="69" name="Oval 68">
            <a:hlinkClick r:id="rId8" action="ppaction://hlinksldjump" tooltip="The project manager can monitor the project status, performance, and resource utilization and make changes to the project plan and staffing as required."/>
          </p:cNvPr>
          <p:cNvSpPr>
            <a:spLocks noChangeAspect="1"/>
          </p:cNvSpPr>
          <p:nvPr/>
        </p:nvSpPr>
        <p:spPr bwMode="gray">
          <a:xfrm>
            <a:off x="1982663" y="2770771"/>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70" name="Oval 69">
            <a:hlinkClick r:id="rId8" action="ppaction://hlinksldjump" tooltip="If the scope of the project changes, for example, if additional project tasks are added, the project manage can create a new baseline."/>
          </p:cNvPr>
          <p:cNvSpPr>
            <a:spLocks noChangeAspect="1"/>
          </p:cNvSpPr>
          <p:nvPr/>
        </p:nvSpPr>
        <p:spPr bwMode="gray">
          <a:xfrm>
            <a:off x="2777538" y="2765592"/>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73" name="Oval 72">
            <a:hlinkClick r:id="rId8" action="ppaction://hlinksldjump" tooltip="Project team members can view and edit work packages that are assigned to them, and can manage the tasks for which they are responsible by creating work packages, changing the status, editing checklists, and updating the remaining work."/>
          </p:cNvPr>
          <p:cNvSpPr>
            <a:spLocks noChangeAspect="1"/>
          </p:cNvSpPr>
          <p:nvPr/>
        </p:nvSpPr>
        <p:spPr bwMode="gray">
          <a:xfrm>
            <a:off x="3575372" y="2765592"/>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77" name="Oval 76">
            <a:hlinkClick r:id="rId8" action="ppaction://hlinksldjump" tooltip="The project manager can order time-based services from within the project to cover planned work packages which could not be staffed internally. A purchase request is created and sent to the responsible purchasing department."/>
          </p:cNvPr>
          <p:cNvSpPr>
            <a:spLocks noChangeAspect="1"/>
          </p:cNvSpPr>
          <p:nvPr/>
        </p:nvSpPr>
        <p:spPr bwMode="gray">
          <a:xfrm>
            <a:off x="4370246" y="2765592"/>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40" name="TextBox 59">
            <a:hlinkClick r:id="rId9" action="ppaction://hlinksldjump"/>
          </p:cNvPr>
          <p:cNvSpPr txBox="1">
            <a:spLocks noChangeArrowheads="1"/>
          </p:cNvSpPr>
          <p:nvPr/>
        </p:nvSpPr>
        <p:spPr bwMode="auto">
          <a:xfrm>
            <a:off x="4360755" y="1812532"/>
            <a:ext cx="300082" cy="307777"/>
          </a:xfrm>
          <a:prstGeom prst="rect">
            <a:avLst/>
          </a:prstGeom>
          <a:noFill/>
          <a:ln w="9525">
            <a:noFill/>
            <a:miter lim="800000"/>
            <a:headEnd/>
            <a:tailEnd/>
          </a:ln>
        </p:spPr>
        <p:txBody>
          <a:bodyPr wrap="none">
            <a:spAutoFit/>
          </a:bodyPr>
          <a:lstStyle>
            <a:defPPr>
              <a:defRPr lang="de-DE"/>
            </a:defPPr>
            <a:lvl1pPr>
              <a:defRPr sz="1400">
                <a:solidFill>
                  <a:schemeClr val="bg1"/>
                </a:solidFill>
                <a:latin typeface="BentonSans Light" pitchFamily="2" charset="0"/>
                <a:cs typeface="BrowalliaUPC" pitchFamily="34" charset="-34"/>
              </a:defRPr>
            </a:lvl1pPr>
          </a:lstStyle>
          <a:p>
            <a:r>
              <a:rPr lang="en-US" dirty="0"/>
              <a:t>X</a:t>
            </a:r>
          </a:p>
        </p:txBody>
      </p:sp>
      <p:sp>
        <p:nvSpPr>
          <p:cNvPr id="48" name="Chevron 101"/>
          <p:cNvSpPr>
            <a:spLocks noChangeArrowheads="1"/>
          </p:cNvSpPr>
          <p:nvPr/>
        </p:nvSpPr>
        <p:spPr bwMode="auto">
          <a:xfrm>
            <a:off x="7613870" y="4688570"/>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Project Manager, </a:t>
            </a:r>
          </a:p>
          <a:p>
            <a:pPr>
              <a:buClr>
                <a:schemeClr val="accent1"/>
              </a:buClr>
              <a:buSzPct val="80000"/>
              <a:buFont typeface="Wingdings" pitchFamily="2" charset="2"/>
              <a:buNone/>
            </a:pPr>
            <a:r>
              <a:rPr lang="de-DE" sz="800" dirty="0">
                <a:solidFill>
                  <a:srgbClr val="404040"/>
                </a:solidFill>
              </a:rPr>
              <a:t>Project </a:t>
            </a:r>
            <a:r>
              <a:rPr lang="de-DE" sz="800" dirty="0" err="1">
                <a:solidFill>
                  <a:srgbClr val="404040"/>
                </a:solidFill>
              </a:rPr>
              <a:t>TeamMember</a:t>
            </a:r>
            <a:endParaRPr lang="de-DE" sz="800" dirty="0">
              <a:solidFill>
                <a:srgbClr val="404040"/>
              </a:solidFill>
            </a:endParaRPr>
          </a:p>
        </p:txBody>
      </p:sp>
      <p:sp>
        <p:nvSpPr>
          <p:cNvPr id="61"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sp>
        <p:nvSpPr>
          <p:cNvPr id="72" name="TextBox 71"/>
          <p:cNvSpPr txBox="1"/>
          <p:nvPr/>
        </p:nvSpPr>
        <p:spPr>
          <a:xfrm>
            <a:off x="327025" y="4786930"/>
            <a:ext cx="1497014"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74" name="TextBox 72"/>
          <p:cNvSpPr txBox="1">
            <a:spLocks noChangeArrowheads="1"/>
          </p:cNvSpPr>
          <p:nvPr/>
        </p:nvSpPr>
        <p:spPr bwMode="auto">
          <a:xfrm>
            <a:off x="327025" y="5176154"/>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75" name="TextBox 74"/>
          <p:cNvSpPr txBox="1">
            <a:spLocks noChangeArrowheads="1"/>
          </p:cNvSpPr>
          <p:nvPr/>
        </p:nvSpPr>
        <p:spPr bwMode="auto">
          <a:xfrm>
            <a:off x="327025" y="55151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78" name="Picture 77" descr="Calculator_2_60px.png"/>
          <p:cNvPicPr>
            <a:picLocks noChangeAspect="1"/>
          </p:cNvPicPr>
          <p:nvPr/>
        </p:nvPicPr>
        <p:blipFill>
          <a:blip r:embed="rId10" cstate="print"/>
          <a:stretch>
            <a:fillRect/>
          </a:stretch>
        </p:blipFill>
        <p:spPr>
          <a:xfrm>
            <a:off x="366739" y="5220067"/>
            <a:ext cx="180000" cy="180000"/>
          </a:xfrm>
          <a:prstGeom prst="rect">
            <a:avLst/>
          </a:prstGeom>
        </p:spPr>
      </p:pic>
      <p:pic>
        <p:nvPicPr>
          <p:cNvPr id="79" name="Picture 78" descr="Monitor_60px.png"/>
          <p:cNvPicPr>
            <a:picLocks noChangeAspect="1"/>
          </p:cNvPicPr>
          <p:nvPr/>
        </p:nvPicPr>
        <p:blipFill>
          <a:blip r:embed="rId11" cstate="print"/>
          <a:stretch>
            <a:fillRect/>
          </a:stretch>
        </p:blipFill>
        <p:spPr>
          <a:xfrm>
            <a:off x="366739" y="5578737"/>
            <a:ext cx="180000" cy="180000"/>
          </a:xfrm>
          <a:prstGeom prst="rect">
            <a:avLst/>
          </a:prstGeom>
        </p:spPr>
      </p:pic>
      <p:sp>
        <p:nvSpPr>
          <p:cNvPr id="80" name="Rectangle 57">
            <a:hlinkClick r:id="rId12" action="ppaction://hlinksldjump"/>
          </p:cNvPr>
          <p:cNvSpPr>
            <a:spLocks noChangeArrowheads="1"/>
          </p:cNvSpPr>
          <p:nvPr/>
        </p:nvSpPr>
        <p:spPr bwMode="auto">
          <a:xfrm>
            <a:off x="305529" y="5525128"/>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1" name="Rectangle 55"/>
          <p:cNvSpPr>
            <a:spLocks noChangeArrowheads="1"/>
          </p:cNvSpPr>
          <p:nvPr/>
        </p:nvSpPr>
        <p:spPr bwMode="auto">
          <a:xfrm>
            <a:off x="305529" y="4809441"/>
            <a:ext cx="1458184"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2" name="Rectangle 57">
            <a:hlinkClick r:id="rId13" action="ppaction://hlinksldjump"/>
          </p:cNvPr>
          <p:cNvSpPr>
            <a:spLocks noChangeArrowheads="1"/>
          </p:cNvSpPr>
          <p:nvPr/>
        </p:nvSpPr>
        <p:spPr bwMode="auto">
          <a:xfrm>
            <a:off x="305529" y="516064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4"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88" name="Chevron 102"/>
          <p:cNvSpPr>
            <a:spLocks noChangeArrowheads="1"/>
          </p:cNvSpPr>
          <p:nvPr/>
        </p:nvSpPr>
        <p:spPr bwMode="auto">
          <a:xfrm>
            <a:off x="7613870" y="5068477"/>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a:t>
            </a:r>
          </a:p>
          <a:p>
            <a:pPr>
              <a:buClr>
                <a:schemeClr val="accent1"/>
              </a:buClr>
              <a:buSzPct val="80000"/>
              <a:buFont typeface="Wingdings" pitchFamily="2" charset="2"/>
              <a:buNone/>
            </a:pPr>
            <a:r>
              <a:rPr lang="en-US" sz="800" dirty="0">
                <a:solidFill>
                  <a:srgbClr val="404040"/>
                </a:solidFill>
              </a:rPr>
              <a:t>Project Management   </a:t>
            </a:r>
          </a:p>
        </p:txBody>
      </p:sp>
      <p:sp>
        <p:nvSpPr>
          <p:cNvPr id="43" name="Chevron 123">
            <a:hlinkClick r:id="rId14" action="ppaction://hlinksldjump"/>
          </p:cNvPr>
          <p:cNvSpPr>
            <a:spLocks noChangeArrowheads="1"/>
          </p:cNvSpPr>
          <p:nvPr/>
        </p:nvSpPr>
        <p:spPr bwMode="auto">
          <a:xfrm>
            <a:off x="4711341" y="2101830"/>
            <a:ext cx="884237" cy="914427"/>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Closing Project</a:t>
            </a:r>
          </a:p>
        </p:txBody>
      </p:sp>
      <p:sp>
        <p:nvSpPr>
          <p:cNvPr id="44" name="Chevron 123">
            <a:hlinkClick r:id="rId15" action="ppaction://hlinksldjump"/>
          </p:cNvPr>
          <p:cNvSpPr>
            <a:spLocks noChangeArrowheads="1"/>
          </p:cNvSpPr>
          <p:nvPr/>
        </p:nvSpPr>
        <p:spPr bwMode="auto">
          <a:xfrm>
            <a:off x="330871" y="2101824"/>
            <a:ext cx="884237" cy="914427"/>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Planning Project</a:t>
            </a:r>
          </a:p>
        </p:txBody>
      </p:sp>
      <p:pic>
        <p:nvPicPr>
          <p:cNvPr id="45" name="Picture 44"/>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46" name="Picture 45" descr="i_button_black.png"/>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85" name="Rectangle 57">
            <a:hlinkClick r:id="rId18" action="ppaction://hlinksldjump"/>
          </p:cNvPr>
          <p:cNvSpPr>
            <a:spLocks noChangeArrowheads="1"/>
          </p:cNvSpPr>
          <p:nvPr/>
        </p:nvSpPr>
        <p:spPr bwMode="auto">
          <a:xfrm>
            <a:off x="305529" y="5860776"/>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51" name="Picture 2"/>
          <p:cNvPicPr>
            <a:picLocks noChangeAspect="1" noChangeArrowheads="1"/>
          </p:cNvPicPr>
          <p:nvPr/>
        </p:nvPicPr>
        <p:blipFill>
          <a:blip r:embed="rId19">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pic>
        <p:nvPicPr>
          <p:cNvPr id="52" name="Picture 147"/>
          <p:cNvPicPr>
            <a:picLocks noChangeAspect="1"/>
          </p:cNvPicPr>
          <p:nvPr/>
        </p:nvPicPr>
        <p:blipFill>
          <a:blip r:embed="rId20">
            <a:extLst>
              <a:ext uri="{28A0092B-C50C-407E-A947-70E740481C1C}">
                <a14:useLocalDpi xmlns:a14="http://schemas.microsoft.com/office/drawing/2010/main" val="0"/>
              </a:ext>
            </a:extLst>
          </a:blip>
          <a:stretch>
            <a:fillRect/>
          </a:stretch>
        </p:blipFill>
        <p:spPr bwMode="auto">
          <a:xfrm>
            <a:off x="6878486" y="4548188"/>
            <a:ext cx="405115" cy="411162"/>
          </a:xfrm>
          <a:prstGeom prst="rect">
            <a:avLst/>
          </a:prstGeom>
          <a:noFill/>
          <a:ln w="9525">
            <a:noFill/>
            <a:miter lim="800000"/>
            <a:headEnd/>
            <a:tailEnd/>
          </a:ln>
        </p:spPr>
      </p:pic>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b="0" dirty="0"/>
              <a:t>Project</a:t>
            </a:r>
            <a:r>
              <a:rPr lang="de-DE" b="0" dirty="0">
                <a:solidFill>
                  <a:schemeClr val="tx2"/>
                </a:solidFill>
                <a:latin typeface="Arial Black" pitchFamily="34" charset="0"/>
              </a:rPr>
              <a:t> </a:t>
            </a:r>
            <a:r>
              <a:rPr lang="de-DE" b="0" dirty="0"/>
              <a:t>Management </a:t>
            </a:r>
            <a:br>
              <a:rPr lang="en-US" b="0" dirty="0"/>
            </a:br>
            <a:r>
              <a:rPr lang="en-US" sz="2000" b="0" dirty="0"/>
              <a:t>Process Details: Closing Project</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dirty="0"/>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sp>
        <p:nvSpPr>
          <p:cNvPr id="54" name="TextBox 66"/>
          <p:cNvSpPr txBox="1">
            <a:spLocks noChangeArrowheads="1"/>
          </p:cNvSpPr>
          <p:nvPr/>
        </p:nvSpPr>
        <p:spPr bwMode="auto">
          <a:xfrm>
            <a:off x="1760926" y="4399866"/>
            <a:ext cx="4914194" cy="230832"/>
          </a:xfrm>
          <a:prstGeom prst="rect">
            <a:avLst/>
          </a:prstGeom>
          <a:noFill/>
          <a:ln w="9525">
            <a:noFill/>
            <a:miter lim="800000"/>
            <a:headEnd/>
            <a:tailEnd/>
          </a:ln>
        </p:spPr>
        <p:txBody>
          <a:bodyPr wrap="square">
            <a:spAutoFit/>
          </a:bodyPr>
          <a:lstStyle/>
          <a:p>
            <a:pPr>
              <a:spcBef>
                <a:spcPts val="600"/>
              </a:spcBef>
            </a:pPr>
            <a:r>
              <a:rPr lang="en-US" sz="900" dirty="0"/>
              <a:t>The </a:t>
            </a:r>
            <a:r>
              <a:rPr lang="en-US" sz="900" b="1" dirty="0"/>
              <a:t>Closing Project</a:t>
            </a:r>
            <a:r>
              <a:rPr lang="en-US" sz="900" dirty="0"/>
              <a:t> business process enables you to close the project once it is completed.</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4"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63" name="Chevron 43"/>
          <p:cNvSpPr>
            <a:spLocks noChangeArrowheads="1"/>
          </p:cNvSpPr>
          <p:nvPr/>
        </p:nvSpPr>
        <p:spPr bwMode="auto">
          <a:xfrm>
            <a:off x="1960306" y="1861204"/>
            <a:ext cx="1176445" cy="1390567"/>
          </a:xfrm>
          <a:prstGeom prst="chevron">
            <a:avLst>
              <a:gd name="adj" fmla="val 14319"/>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Closing Project</a:t>
            </a:r>
          </a:p>
        </p:txBody>
      </p:sp>
      <p:sp>
        <p:nvSpPr>
          <p:cNvPr id="64" name="Chevron 63"/>
          <p:cNvSpPr>
            <a:spLocks noChangeArrowheads="1"/>
          </p:cNvSpPr>
          <p:nvPr>
            <p:custDataLst>
              <p:tags r:id="rId1"/>
            </p:custDataLst>
          </p:nvPr>
        </p:nvSpPr>
        <p:spPr bwMode="auto">
          <a:xfrm>
            <a:off x="2207442" y="217207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Close project</a:t>
            </a:r>
          </a:p>
        </p:txBody>
      </p:sp>
      <p:sp>
        <p:nvSpPr>
          <p:cNvPr id="66" name="Oval 65">
            <a:hlinkClick r:id="rId5" action="ppaction://hlinksldjump" tooltip="The project manager closes the project. Related processes in other business areas can still be completed, but no new processes may be triggered. "/>
          </p:cNvPr>
          <p:cNvSpPr>
            <a:spLocks noChangeAspect="1"/>
          </p:cNvSpPr>
          <p:nvPr/>
        </p:nvSpPr>
        <p:spPr bwMode="gray">
          <a:xfrm>
            <a:off x="2799745" y="2767377"/>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34" name="TextBox 59">
            <a:hlinkClick r:id="rId6" action="ppaction://hlinksldjump"/>
          </p:cNvPr>
          <p:cNvSpPr txBox="1">
            <a:spLocks noChangeArrowheads="1"/>
          </p:cNvSpPr>
          <p:nvPr/>
        </p:nvSpPr>
        <p:spPr bwMode="auto">
          <a:xfrm>
            <a:off x="2736664" y="1802739"/>
            <a:ext cx="300082" cy="307777"/>
          </a:xfrm>
          <a:prstGeom prst="rect">
            <a:avLst/>
          </a:prstGeom>
          <a:noFill/>
          <a:ln w="9525">
            <a:noFill/>
            <a:miter lim="800000"/>
            <a:headEnd/>
            <a:tailEnd/>
          </a:ln>
        </p:spPr>
        <p:txBody>
          <a:bodyPr wrap="none">
            <a:spAutoFit/>
          </a:bodyPr>
          <a:lstStyle>
            <a:defPPr>
              <a:defRPr lang="de-DE"/>
            </a:defPPr>
            <a:lvl1pPr>
              <a:defRPr sz="1400">
                <a:solidFill>
                  <a:schemeClr val="bg1"/>
                </a:solidFill>
                <a:latin typeface="BentonSans Light" pitchFamily="2" charset="0"/>
                <a:cs typeface="BrowalliaUPC" pitchFamily="34" charset="-34"/>
              </a:defRPr>
            </a:lvl1pPr>
          </a:lstStyle>
          <a:p>
            <a:r>
              <a:rPr lang="en-US" dirty="0"/>
              <a:t>X</a:t>
            </a:r>
          </a:p>
        </p:txBody>
      </p:sp>
      <p:sp>
        <p:nvSpPr>
          <p:cNvPr id="44"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sp>
        <p:nvSpPr>
          <p:cNvPr id="48" name="TextBox 47"/>
          <p:cNvSpPr txBox="1"/>
          <p:nvPr/>
        </p:nvSpPr>
        <p:spPr>
          <a:xfrm>
            <a:off x="327025" y="4786930"/>
            <a:ext cx="1497014"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59" name="TextBox 72"/>
          <p:cNvSpPr txBox="1">
            <a:spLocks noChangeArrowheads="1"/>
          </p:cNvSpPr>
          <p:nvPr/>
        </p:nvSpPr>
        <p:spPr bwMode="auto">
          <a:xfrm>
            <a:off x="327025" y="5176154"/>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61" name="TextBox 60"/>
          <p:cNvSpPr txBox="1">
            <a:spLocks noChangeArrowheads="1"/>
          </p:cNvSpPr>
          <p:nvPr/>
        </p:nvSpPr>
        <p:spPr bwMode="auto">
          <a:xfrm>
            <a:off x="327025" y="55151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65" name="Picture 64" descr="Calculator_2_60px.png"/>
          <p:cNvPicPr>
            <a:picLocks noChangeAspect="1"/>
          </p:cNvPicPr>
          <p:nvPr/>
        </p:nvPicPr>
        <p:blipFill>
          <a:blip r:embed="rId7" cstate="print"/>
          <a:stretch>
            <a:fillRect/>
          </a:stretch>
        </p:blipFill>
        <p:spPr>
          <a:xfrm>
            <a:off x="366739" y="5220067"/>
            <a:ext cx="180000" cy="180000"/>
          </a:xfrm>
          <a:prstGeom prst="rect">
            <a:avLst/>
          </a:prstGeom>
        </p:spPr>
      </p:pic>
      <p:pic>
        <p:nvPicPr>
          <p:cNvPr id="68" name="Picture 67" descr="Monitor_60px.png"/>
          <p:cNvPicPr>
            <a:picLocks noChangeAspect="1"/>
          </p:cNvPicPr>
          <p:nvPr/>
        </p:nvPicPr>
        <p:blipFill>
          <a:blip r:embed="rId8" cstate="print"/>
          <a:stretch>
            <a:fillRect/>
          </a:stretch>
        </p:blipFill>
        <p:spPr>
          <a:xfrm>
            <a:off x="366739" y="5578737"/>
            <a:ext cx="180000" cy="180000"/>
          </a:xfrm>
          <a:prstGeom prst="rect">
            <a:avLst/>
          </a:prstGeom>
        </p:spPr>
      </p:pic>
      <p:sp>
        <p:nvSpPr>
          <p:cNvPr id="69" name="Rectangle 57">
            <a:hlinkClick r:id="rId9" action="ppaction://hlinksldjump"/>
          </p:cNvPr>
          <p:cNvSpPr>
            <a:spLocks noChangeArrowheads="1"/>
          </p:cNvSpPr>
          <p:nvPr/>
        </p:nvSpPr>
        <p:spPr bwMode="auto">
          <a:xfrm>
            <a:off x="305529" y="5525128"/>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0" name="Rectangle 55"/>
          <p:cNvSpPr>
            <a:spLocks noChangeArrowheads="1"/>
          </p:cNvSpPr>
          <p:nvPr/>
        </p:nvSpPr>
        <p:spPr bwMode="auto">
          <a:xfrm>
            <a:off x="305529" y="4809441"/>
            <a:ext cx="1458184"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1" name="Rectangle 57">
            <a:hlinkClick r:id="rId10" action="ppaction://hlinksldjump"/>
          </p:cNvPr>
          <p:cNvSpPr>
            <a:spLocks noChangeArrowheads="1"/>
          </p:cNvSpPr>
          <p:nvPr/>
        </p:nvSpPr>
        <p:spPr bwMode="auto">
          <a:xfrm>
            <a:off x="305529" y="516064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3"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75" name="Chevron 102"/>
          <p:cNvSpPr>
            <a:spLocks noChangeArrowheads="1"/>
          </p:cNvSpPr>
          <p:nvPr/>
        </p:nvSpPr>
        <p:spPr bwMode="auto">
          <a:xfrm>
            <a:off x="7613870" y="5829961"/>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endParaRPr lang="en-US" sz="900" b="1" dirty="0">
              <a:solidFill>
                <a:srgbClr val="404040"/>
              </a:solidFill>
            </a:endParaRPr>
          </a:p>
        </p:txBody>
      </p:sp>
      <p:sp>
        <p:nvSpPr>
          <p:cNvPr id="77" name="Chevron 101"/>
          <p:cNvSpPr>
            <a:spLocks noChangeArrowheads="1"/>
          </p:cNvSpPr>
          <p:nvPr/>
        </p:nvSpPr>
        <p:spPr bwMode="auto">
          <a:xfrm>
            <a:off x="7613870" y="4566644"/>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Project Manager</a:t>
            </a:r>
          </a:p>
        </p:txBody>
      </p:sp>
      <p:sp>
        <p:nvSpPr>
          <p:cNvPr id="78" name="Chevron 102"/>
          <p:cNvSpPr>
            <a:spLocks noChangeArrowheads="1"/>
          </p:cNvSpPr>
          <p:nvPr/>
        </p:nvSpPr>
        <p:spPr bwMode="auto">
          <a:xfrm>
            <a:off x="7613870" y="5068477"/>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a:t>
            </a:r>
          </a:p>
          <a:p>
            <a:pPr>
              <a:buClr>
                <a:schemeClr val="accent1"/>
              </a:buClr>
              <a:buSzPct val="80000"/>
              <a:buFont typeface="Wingdings" pitchFamily="2" charset="2"/>
              <a:buNone/>
            </a:pPr>
            <a:r>
              <a:rPr lang="en-US" sz="800" dirty="0">
                <a:solidFill>
                  <a:srgbClr val="404040"/>
                </a:solidFill>
              </a:rPr>
              <a:t>Project Management   </a:t>
            </a:r>
          </a:p>
        </p:txBody>
      </p:sp>
      <p:sp>
        <p:nvSpPr>
          <p:cNvPr id="37" name="Chevron 123">
            <a:hlinkClick r:id="rId11" action="ppaction://hlinksldjump"/>
          </p:cNvPr>
          <p:cNvSpPr>
            <a:spLocks noChangeArrowheads="1"/>
          </p:cNvSpPr>
          <p:nvPr/>
        </p:nvSpPr>
        <p:spPr bwMode="auto">
          <a:xfrm>
            <a:off x="330871" y="2101824"/>
            <a:ext cx="884237" cy="914427"/>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Planning Project</a:t>
            </a:r>
          </a:p>
        </p:txBody>
      </p:sp>
      <p:sp>
        <p:nvSpPr>
          <p:cNvPr id="38" name="Chevron 123">
            <a:hlinkClick r:id="rId12" action="ppaction://hlinksldjump"/>
          </p:cNvPr>
          <p:cNvSpPr>
            <a:spLocks noChangeArrowheads="1"/>
          </p:cNvSpPr>
          <p:nvPr/>
        </p:nvSpPr>
        <p:spPr bwMode="auto">
          <a:xfrm>
            <a:off x="1181262" y="2101827"/>
            <a:ext cx="884237" cy="914427"/>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Executing Project</a:t>
            </a:r>
          </a:p>
        </p:txBody>
      </p:sp>
      <p:pic>
        <p:nvPicPr>
          <p:cNvPr id="36" name="Picture 35"/>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39" name="Picture 38" descr="i_button_black.png"/>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74" name="Rectangle 57">
            <a:hlinkClick r:id="rId15" action="ppaction://hlinksldjump"/>
          </p:cNvPr>
          <p:cNvSpPr>
            <a:spLocks noChangeArrowheads="1"/>
          </p:cNvSpPr>
          <p:nvPr/>
        </p:nvSpPr>
        <p:spPr bwMode="auto">
          <a:xfrm>
            <a:off x="305529" y="5860776"/>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40" name="Picture 2"/>
          <p:cNvPicPr>
            <a:picLocks noChangeAspect="1" noChangeArrowheads="1"/>
          </p:cNvPicPr>
          <p:nvPr/>
        </p:nvPicPr>
        <p:blipFill>
          <a:blip r:embed="rId16">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pic>
        <p:nvPicPr>
          <p:cNvPr id="41" name="Picture 147"/>
          <p:cNvPicPr>
            <a:picLocks noChangeAspect="1"/>
          </p:cNvPicPr>
          <p:nvPr/>
        </p:nvPicPr>
        <p:blipFill>
          <a:blip r:embed="rId17">
            <a:extLst>
              <a:ext uri="{28A0092B-C50C-407E-A947-70E740481C1C}">
                <a14:useLocalDpi xmlns:a14="http://schemas.microsoft.com/office/drawing/2010/main" val="0"/>
              </a:ext>
            </a:extLst>
          </a:blip>
          <a:stretch>
            <a:fillRect/>
          </a:stretch>
        </p:blipFill>
        <p:spPr bwMode="auto">
          <a:xfrm>
            <a:off x="6878486" y="4548188"/>
            <a:ext cx="405115" cy="411162"/>
          </a:xfrm>
          <a:prstGeom prst="rect">
            <a:avLst/>
          </a:prstGeom>
          <a:noFill/>
          <a:ln w="9525">
            <a:noFill/>
            <a:miter lim="800000"/>
            <a:headEnd/>
            <a:tailEnd/>
          </a:ln>
        </p:spPr>
      </p:pic>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Chevron 43"/>
          <p:cNvSpPr>
            <a:spLocks noChangeArrowheads="1"/>
          </p:cNvSpPr>
          <p:nvPr/>
        </p:nvSpPr>
        <p:spPr bwMode="auto">
          <a:xfrm>
            <a:off x="3443647" y="1846612"/>
            <a:ext cx="1146146" cy="1417638"/>
          </a:xfrm>
          <a:prstGeom prst="chevron">
            <a:avLst>
              <a:gd name="adj" fmla="val 13583"/>
            </a:avLst>
          </a:prstGeom>
          <a:solidFill>
            <a:srgbClr val="388ABD"/>
          </a:solidFill>
          <a:ln w="19050" cap="rnd" algn="ctr">
            <a:noFill/>
            <a:bevel/>
            <a:headEnd/>
            <a:tailEnd/>
          </a:ln>
        </p:spPr>
        <p:txBody>
          <a:bodyPr lIns="36000" tIns="36000" rIns="36000" bIns="36000"/>
          <a:lstStyle/>
          <a:p>
            <a:pPr>
              <a:lnSpc>
                <a:spcPct val="90000"/>
              </a:lnSpc>
            </a:pPr>
            <a:endParaRPr lang="en-US" sz="900" dirty="0">
              <a:solidFill>
                <a:schemeClr val="bg1"/>
              </a:solidFill>
              <a:latin typeface="BentonSans Regular"/>
              <a:cs typeface="BentonSans Regular"/>
            </a:endParaRPr>
          </a:p>
        </p:txBody>
      </p:sp>
      <p:sp>
        <p:nvSpPr>
          <p:cNvPr id="67" name="Chevron 44"/>
          <p:cNvSpPr>
            <a:spLocks noChangeArrowheads="1"/>
          </p:cNvSpPr>
          <p:nvPr/>
        </p:nvSpPr>
        <p:spPr bwMode="auto">
          <a:xfrm>
            <a:off x="4489829" y="1846613"/>
            <a:ext cx="2564570" cy="1417638"/>
          </a:xfrm>
          <a:prstGeom prst="chevron">
            <a:avLst>
              <a:gd name="adj" fmla="val 11151"/>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Execute</a:t>
            </a:r>
          </a:p>
        </p:txBody>
      </p:sp>
      <p:sp>
        <p:nvSpPr>
          <p:cNvPr id="71" name="Chevron 45"/>
          <p:cNvSpPr>
            <a:spLocks noChangeArrowheads="1"/>
          </p:cNvSpPr>
          <p:nvPr/>
        </p:nvSpPr>
        <p:spPr bwMode="auto">
          <a:xfrm>
            <a:off x="310013" y="1846611"/>
            <a:ext cx="3327999" cy="1417638"/>
          </a:xfrm>
          <a:prstGeom prst="chevron">
            <a:avLst>
              <a:gd name="adj" fmla="val 11300"/>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Plan</a:t>
            </a:r>
          </a:p>
          <a:p>
            <a:pPr>
              <a:lnSpc>
                <a:spcPct val="90000"/>
              </a:lnSpc>
            </a:pPr>
            <a:endParaRPr lang="en-US" sz="900" dirty="0">
              <a:solidFill>
                <a:schemeClr val="bg1"/>
              </a:solidFill>
              <a:latin typeface="BentonSans Regular"/>
              <a:cs typeface="BentonSans Regular"/>
            </a:endParaRPr>
          </a:p>
        </p:txBody>
      </p:sp>
      <p:sp>
        <p:nvSpPr>
          <p:cNvPr id="84" name="Chevron 84"/>
          <p:cNvSpPr>
            <a:spLocks noChangeArrowheads="1"/>
          </p:cNvSpPr>
          <p:nvPr>
            <p:custDataLst>
              <p:tags r:id="rId1"/>
            </p:custDataLst>
          </p:nvPr>
        </p:nvSpPr>
        <p:spPr bwMode="auto">
          <a:xfrm>
            <a:off x="2881104" y="2184400"/>
            <a:ext cx="795428" cy="766763"/>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Staff Project (Internal and External)</a:t>
            </a:r>
          </a:p>
        </p:txBody>
      </p:sp>
      <p:sp>
        <p:nvSpPr>
          <p:cNvPr id="85" name="Chevron 84"/>
          <p:cNvSpPr>
            <a:spLocks noChangeArrowheads="1"/>
          </p:cNvSpPr>
          <p:nvPr>
            <p:custDataLst>
              <p:tags r:id="rId2"/>
            </p:custDataLst>
          </p:nvPr>
        </p:nvSpPr>
        <p:spPr bwMode="auto">
          <a:xfrm>
            <a:off x="4644111" y="2184400"/>
            <a:ext cx="795428" cy="766763"/>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Perform Service and Record Times</a:t>
            </a:r>
          </a:p>
        </p:txBody>
      </p:sp>
      <p:sp>
        <p:nvSpPr>
          <p:cNvPr id="86" name="Chevron 84"/>
          <p:cNvSpPr>
            <a:spLocks noChangeArrowheads="1"/>
          </p:cNvSpPr>
          <p:nvPr>
            <p:custDataLst>
              <p:tags r:id="rId3"/>
            </p:custDataLst>
          </p:nvPr>
        </p:nvSpPr>
        <p:spPr bwMode="auto">
          <a:xfrm>
            <a:off x="5404416" y="2184400"/>
            <a:ext cx="795428" cy="766763"/>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Expense Recordings</a:t>
            </a:r>
          </a:p>
        </p:txBody>
      </p:sp>
      <p:sp>
        <p:nvSpPr>
          <p:cNvPr id="87" name="Chevron 84"/>
          <p:cNvSpPr>
            <a:spLocks noChangeArrowheads="1"/>
          </p:cNvSpPr>
          <p:nvPr>
            <p:custDataLst>
              <p:tags r:id="rId4"/>
            </p:custDataLst>
          </p:nvPr>
        </p:nvSpPr>
        <p:spPr bwMode="auto">
          <a:xfrm>
            <a:off x="6164722" y="2177620"/>
            <a:ext cx="795428" cy="773543"/>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Monitor Project Status and Progress</a:t>
            </a:r>
          </a:p>
        </p:txBody>
      </p:sp>
      <p:sp>
        <p:nvSpPr>
          <p:cNvPr id="2" name="Title 1"/>
          <p:cNvSpPr>
            <a:spLocks noGrp="1"/>
          </p:cNvSpPr>
          <p:nvPr>
            <p:ph type="title"/>
          </p:nvPr>
        </p:nvSpPr>
        <p:spPr/>
        <p:txBody>
          <a:bodyPr/>
          <a:lstStyle/>
          <a:p>
            <a:r>
              <a:rPr lang="de-DE" b="0" dirty="0"/>
              <a:t>Project</a:t>
            </a:r>
            <a:r>
              <a:rPr lang="de-DE" b="0" dirty="0">
                <a:solidFill>
                  <a:schemeClr val="tx2"/>
                </a:solidFill>
                <a:latin typeface="Arial Black" pitchFamily="34" charset="0"/>
              </a:rPr>
              <a:t> </a:t>
            </a:r>
            <a:r>
              <a:rPr lang="de-DE" b="0" dirty="0"/>
              <a:t>Management </a:t>
            </a:r>
            <a:br>
              <a:rPr lang="en-US" b="0" dirty="0"/>
            </a:br>
            <a:r>
              <a:rPr lang="en-US" sz="2000" b="0" dirty="0"/>
              <a:t>Business Value</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dirty="0"/>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610"/>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dirty="0">
                <a:solidFill>
                  <a:srgbClr val="666666"/>
                </a:solidFill>
                <a:latin typeface="BentonSans Light" pitchFamily="2" charset="0"/>
              </a:rPr>
              <a:t>Overview</a:t>
            </a:r>
            <a:endParaRPr lang="en-US" sz="900" dirty="0">
              <a:solidFill>
                <a:srgbClr val="666666"/>
              </a:solidFill>
              <a:latin typeface="BentonSans Light" pitchFamily="2" charset="0"/>
            </a:endParaRPr>
          </a:p>
        </p:txBody>
      </p:sp>
      <p:cxnSp>
        <p:nvCxnSpPr>
          <p:cNvPr id="106" name="Straight Connector 139"/>
          <p:cNvCxnSpPr>
            <a:cxnSpLocks noChangeShapeType="1"/>
          </p:cNvCxnSpPr>
          <p:nvPr/>
        </p:nvCxnSpPr>
        <p:spPr bwMode="auto">
          <a:xfrm rot="16200000" flipH="1">
            <a:off x="3024187" y="5487988"/>
            <a:ext cx="2562225" cy="0"/>
          </a:xfrm>
          <a:prstGeom prst="line">
            <a:avLst/>
          </a:prstGeom>
          <a:noFill/>
          <a:ln w="12700" algn="ctr">
            <a:solidFill>
              <a:schemeClr val="bg1"/>
            </a:solidFill>
            <a:round/>
            <a:headEnd/>
            <a:tailEnd/>
          </a:ln>
        </p:spPr>
      </p:cxnSp>
      <p:sp>
        <p:nvSpPr>
          <p:cNvPr id="128" name="TextBox 53"/>
          <p:cNvSpPr txBox="1">
            <a:spLocks noChangeArrowheads="1"/>
          </p:cNvSpPr>
          <p:nvPr/>
        </p:nvSpPr>
        <p:spPr bwMode="auto">
          <a:xfrm>
            <a:off x="1752600" y="4410075"/>
            <a:ext cx="2306638" cy="1693541"/>
          </a:xfrm>
          <a:prstGeom prst="rect">
            <a:avLst/>
          </a:prstGeom>
          <a:noFill/>
          <a:ln w="9525">
            <a:noFill/>
            <a:miter lim="800000"/>
            <a:headEnd/>
            <a:tailEnd/>
          </a:ln>
        </p:spPr>
        <p:txBody>
          <a:bodyPr>
            <a:spAutoFit/>
          </a:bodyPr>
          <a:lstStyle/>
          <a:p>
            <a:pPr>
              <a:lnSpc>
                <a:spcPct val="95000"/>
              </a:lnSpc>
              <a:spcBef>
                <a:spcPts val="600"/>
              </a:spcBef>
              <a:buSzPct val="125000"/>
            </a:pPr>
            <a:r>
              <a:rPr lang="en-US" sz="900" dirty="0"/>
              <a:t>For midsize companies that need to manage internal and external projects on time, quality and costs, this process enables end-to-end collaboration across the business.</a:t>
            </a:r>
          </a:p>
          <a:p>
            <a:pPr>
              <a:lnSpc>
                <a:spcPct val="95000"/>
              </a:lnSpc>
              <a:spcBef>
                <a:spcPts val="600"/>
              </a:spcBef>
              <a:buSzPct val="125000"/>
            </a:pPr>
            <a:r>
              <a:rPr lang="en-US" sz="900" dirty="0"/>
              <a:t>You can manage the entire range from cost collectors to full-scope projects.</a:t>
            </a:r>
          </a:p>
          <a:p>
            <a:pPr>
              <a:lnSpc>
                <a:spcPct val="95000"/>
              </a:lnSpc>
              <a:spcBef>
                <a:spcPts val="600"/>
              </a:spcBef>
              <a:buSzPct val="125000"/>
            </a:pPr>
            <a:r>
              <a:rPr lang="en-US" sz="900" dirty="0"/>
              <a:t>SAP Business ByDesign helps efficiently manage the entire project lifecycle: From project planning, assigning resources, project execution to controlling.  </a:t>
            </a:r>
          </a:p>
        </p:txBody>
      </p:sp>
      <p:sp>
        <p:nvSpPr>
          <p:cNvPr id="129" name="TextBox 56"/>
          <p:cNvSpPr txBox="1">
            <a:spLocks noChangeArrowheads="1"/>
          </p:cNvSpPr>
          <p:nvPr/>
        </p:nvSpPr>
        <p:spPr bwMode="auto">
          <a:xfrm>
            <a:off x="4306888" y="4170363"/>
            <a:ext cx="4700587" cy="2699200"/>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endParaRPr lang="en-US" sz="1100" b="1" dirty="0">
              <a:solidFill>
                <a:srgbClr val="44697D"/>
              </a:solidFill>
            </a:endParaRPr>
          </a:p>
          <a:p>
            <a:pPr marL="182563" indent="-182563">
              <a:lnSpc>
                <a:spcPct val="90000"/>
              </a:lnSpc>
              <a:spcBef>
                <a:spcPct val="10000"/>
              </a:spcBef>
              <a:spcAft>
                <a:spcPts val="300"/>
              </a:spcAft>
              <a:buClr>
                <a:srgbClr val="4DB6EF"/>
              </a:buClr>
              <a:buFont typeface="Wingdings" pitchFamily="2" charset="2"/>
              <a:buChar char="l"/>
            </a:pPr>
            <a:r>
              <a:rPr lang="en-US" sz="900" dirty="0"/>
              <a:t>Seamless integration with sales, procurement, human resources, and financials along the entire project life-cycle</a:t>
            </a:r>
          </a:p>
          <a:p>
            <a:pPr marL="182563" indent="-182563">
              <a:lnSpc>
                <a:spcPct val="90000"/>
              </a:lnSpc>
              <a:spcBef>
                <a:spcPct val="10000"/>
              </a:spcBef>
              <a:spcAft>
                <a:spcPts val="300"/>
              </a:spcAft>
              <a:buClr>
                <a:srgbClr val="4DB6EF"/>
              </a:buClr>
              <a:buFont typeface="Wingdings" pitchFamily="2" charset="2"/>
              <a:buChar char="l"/>
            </a:pPr>
            <a:r>
              <a:rPr lang="en-US" sz="900" dirty="0"/>
              <a:t>Projects empowers you to collaborate most efficiently with all parties involved in your project within your company and beyond </a:t>
            </a:r>
          </a:p>
          <a:p>
            <a:pPr marL="182563" indent="-182563">
              <a:lnSpc>
                <a:spcPct val="90000"/>
              </a:lnSpc>
              <a:spcBef>
                <a:spcPct val="10000"/>
              </a:spcBef>
              <a:spcAft>
                <a:spcPts val="300"/>
              </a:spcAft>
              <a:buClr>
                <a:srgbClr val="4DB6EF"/>
              </a:buClr>
              <a:buFont typeface="Wingdings" pitchFamily="2" charset="2"/>
              <a:buChar char="l"/>
            </a:pPr>
            <a:r>
              <a:rPr lang="en-US" sz="900" dirty="0"/>
              <a:t>Time and expense recording on projects as well as confirmation and monitoring of work performed by employees and/or external service providers</a:t>
            </a:r>
          </a:p>
          <a:p>
            <a:pPr marL="182563" indent="-182563">
              <a:lnSpc>
                <a:spcPct val="90000"/>
              </a:lnSpc>
              <a:spcBef>
                <a:spcPct val="10000"/>
              </a:spcBef>
              <a:spcAft>
                <a:spcPts val="300"/>
              </a:spcAft>
              <a:buClr>
                <a:srgbClr val="4DB6EF"/>
              </a:buClr>
              <a:buFont typeface="Wingdings" pitchFamily="2" charset="2"/>
              <a:buChar char="l"/>
            </a:pPr>
            <a:r>
              <a:rPr lang="en-US" sz="900" dirty="0"/>
              <a:t>Enables efficient project set-up by using copy from existing projects, templates, and Microsoft Projects as reference </a:t>
            </a:r>
          </a:p>
          <a:p>
            <a:pPr marL="182563" indent="-182563">
              <a:lnSpc>
                <a:spcPct val="90000"/>
              </a:lnSpc>
              <a:spcBef>
                <a:spcPct val="10000"/>
              </a:spcBef>
              <a:spcAft>
                <a:spcPts val="300"/>
              </a:spcAft>
              <a:buClr>
                <a:srgbClr val="4DB6EF"/>
              </a:buClr>
              <a:buFont typeface="Wingdings" pitchFamily="2" charset="2"/>
              <a:buChar char="l"/>
            </a:pPr>
            <a:r>
              <a:rPr lang="en-US" sz="900" dirty="0"/>
              <a:t>Interactive graphical views including Gantt chart, work breakdown structure, and network diagram</a:t>
            </a:r>
          </a:p>
          <a:p>
            <a:pPr marL="182563" indent="-182563">
              <a:lnSpc>
                <a:spcPct val="90000"/>
              </a:lnSpc>
              <a:spcBef>
                <a:spcPct val="10000"/>
              </a:spcBef>
              <a:spcAft>
                <a:spcPts val="300"/>
              </a:spcAft>
              <a:buClr>
                <a:srgbClr val="4DB6EF"/>
              </a:buClr>
              <a:buFont typeface="Wingdings" pitchFamily="2" charset="2"/>
              <a:buChar char="l"/>
            </a:pPr>
            <a:r>
              <a:rPr lang="en-US" sz="900" dirty="0"/>
              <a:t>Provides an accurate view of project cost and revenues – with the figures for year to date or the current month </a:t>
            </a:r>
          </a:p>
          <a:p>
            <a:pPr marL="182563" indent="-182563">
              <a:lnSpc>
                <a:spcPct val="90000"/>
              </a:lnSpc>
              <a:spcBef>
                <a:spcPct val="10000"/>
              </a:spcBef>
              <a:spcAft>
                <a:spcPts val="300"/>
              </a:spcAft>
              <a:buClr>
                <a:srgbClr val="4DB6EF"/>
              </a:buClr>
              <a:buFont typeface="Wingdings" pitchFamily="2" charset="2"/>
              <a:buChar char="l"/>
            </a:pPr>
            <a:r>
              <a:rPr lang="en-US" sz="900" dirty="0"/>
              <a:t>Built-in analytics and reporting for point-in-time project tracking and accounting; easy-to-use monitoring functionality for project managers to constantly monitor project progress</a:t>
            </a:r>
          </a:p>
          <a:p>
            <a:pPr marL="228600" lvl="1" indent="-114300">
              <a:lnSpc>
                <a:spcPct val="90000"/>
              </a:lnSpc>
              <a:spcBef>
                <a:spcPts val="600"/>
              </a:spcBef>
              <a:spcAft>
                <a:spcPts val="300"/>
              </a:spcAft>
              <a:buClr>
                <a:schemeClr val="accent1"/>
              </a:buClr>
              <a:buNone/>
            </a:pPr>
            <a:endParaRPr lang="en-US" sz="900" dirty="0"/>
          </a:p>
        </p:txBody>
      </p:sp>
      <p:sp>
        <p:nvSpPr>
          <p:cNvPr id="130" name="TextBox 54"/>
          <p:cNvSpPr txBox="1">
            <a:spLocks noChangeArrowheads="1"/>
          </p:cNvSpPr>
          <p:nvPr/>
        </p:nvSpPr>
        <p:spPr bwMode="auto">
          <a:xfrm>
            <a:off x="4292600" y="4141788"/>
            <a:ext cx="1868488"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Key Benefits</a:t>
            </a:r>
          </a:p>
        </p:txBody>
      </p:sp>
      <p:sp>
        <p:nvSpPr>
          <p:cNvPr id="50" name="Chevron 43"/>
          <p:cNvSpPr>
            <a:spLocks noChangeArrowheads="1"/>
          </p:cNvSpPr>
          <p:nvPr/>
        </p:nvSpPr>
        <p:spPr bwMode="auto">
          <a:xfrm>
            <a:off x="6933165" y="1849383"/>
            <a:ext cx="1177904" cy="1417638"/>
          </a:xfrm>
          <a:prstGeom prst="chevron">
            <a:avLst>
              <a:gd name="adj" fmla="val 13583"/>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Close</a:t>
            </a:r>
          </a:p>
        </p:txBody>
      </p:sp>
      <p:sp>
        <p:nvSpPr>
          <p:cNvPr id="51" name="Chevron 84"/>
          <p:cNvSpPr>
            <a:spLocks noChangeArrowheads="1"/>
          </p:cNvSpPr>
          <p:nvPr>
            <p:custDataLst>
              <p:tags r:id="rId5"/>
            </p:custDataLst>
          </p:nvPr>
        </p:nvSpPr>
        <p:spPr bwMode="auto">
          <a:xfrm>
            <a:off x="3632813" y="2184400"/>
            <a:ext cx="795428" cy="766763"/>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Procure</a:t>
            </a:r>
          </a:p>
        </p:txBody>
      </p:sp>
      <p:sp>
        <p:nvSpPr>
          <p:cNvPr id="52" name="Chevron 84"/>
          <p:cNvSpPr>
            <a:spLocks noChangeArrowheads="1"/>
          </p:cNvSpPr>
          <p:nvPr>
            <p:custDataLst>
              <p:tags r:id="rId6"/>
            </p:custDataLst>
          </p:nvPr>
        </p:nvSpPr>
        <p:spPr bwMode="auto">
          <a:xfrm>
            <a:off x="2129395" y="2184400"/>
            <a:ext cx="795428" cy="766763"/>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Plan Work and Create Project Cost Estimation</a:t>
            </a:r>
          </a:p>
        </p:txBody>
      </p:sp>
      <p:sp>
        <p:nvSpPr>
          <p:cNvPr id="53" name="Chevron 84"/>
          <p:cNvSpPr>
            <a:spLocks noChangeArrowheads="1"/>
          </p:cNvSpPr>
          <p:nvPr>
            <p:custDataLst>
              <p:tags r:id="rId7"/>
            </p:custDataLst>
          </p:nvPr>
        </p:nvSpPr>
        <p:spPr bwMode="auto">
          <a:xfrm>
            <a:off x="1377686" y="2184400"/>
            <a:ext cx="795428" cy="766763"/>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Schedule Timelines</a:t>
            </a:r>
          </a:p>
        </p:txBody>
      </p:sp>
      <p:sp>
        <p:nvSpPr>
          <p:cNvPr id="54" name="Chevron 84"/>
          <p:cNvSpPr>
            <a:spLocks noChangeArrowheads="1"/>
          </p:cNvSpPr>
          <p:nvPr>
            <p:custDataLst>
              <p:tags r:id="rId8"/>
            </p:custDataLst>
          </p:nvPr>
        </p:nvSpPr>
        <p:spPr bwMode="auto">
          <a:xfrm>
            <a:off x="616924" y="2184400"/>
            <a:ext cx="795428" cy="766763"/>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Define Tasks, Phases and Milestones</a:t>
            </a:r>
          </a:p>
        </p:txBody>
      </p:sp>
      <p:sp>
        <p:nvSpPr>
          <p:cNvPr id="59" name="Chevron 84"/>
          <p:cNvSpPr>
            <a:spLocks noChangeArrowheads="1"/>
          </p:cNvSpPr>
          <p:nvPr>
            <p:custDataLst>
              <p:tags r:id="rId9"/>
            </p:custDataLst>
          </p:nvPr>
        </p:nvSpPr>
        <p:spPr bwMode="auto">
          <a:xfrm>
            <a:off x="7182385" y="2184401"/>
            <a:ext cx="795428" cy="766762"/>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Close Project</a:t>
            </a:r>
          </a:p>
        </p:txBody>
      </p:sp>
      <p:pic>
        <p:nvPicPr>
          <p:cNvPr id="60" name="Picture 41" descr="project_management"/>
          <p:cNvPicPr preferRelativeResize="0">
            <a:picLocks noChangeAspect="1" noChangeArrowheads="1"/>
          </p:cNvPicPr>
          <p:nvPr/>
        </p:nvPicPr>
        <p:blipFill>
          <a:blip r:embed="rId12" cstate="print"/>
          <a:stretch>
            <a:fillRect/>
          </a:stretch>
        </p:blipFill>
        <p:spPr bwMode="auto">
          <a:xfrm>
            <a:off x="7008705" y="2987674"/>
            <a:ext cx="720000" cy="720000"/>
          </a:xfrm>
          <a:prstGeom prst="rect">
            <a:avLst/>
          </a:prstGeom>
          <a:noFill/>
          <a:ln w="9525">
            <a:noFill/>
            <a:miter lim="800000"/>
            <a:headEnd/>
            <a:tailEnd/>
          </a:ln>
        </p:spPr>
      </p:pic>
      <p:pic>
        <p:nvPicPr>
          <p:cNvPr id="64" name="Picture 41" descr="project_management"/>
          <p:cNvPicPr preferRelativeResize="0">
            <a:picLocks noChangeAspect="1" noChangeArrowheads="1"/>
          </p:cNvPicPr>
          <p:nvPr/>
        </p:nvPicPr>
        <p:blipFill>
          <a:blip r:embed="rId12" cstate="print"/>
          <a:stretch>
            <a:fillRect/>
          </a:stretch>
        </p:blipFill>
        <p:spPr bwMode="auto">
          <a:xfrm>
            <a:off x="4548688" y="2987674"/>
            <a:ext cx="720000" cy="720000"/>
          </a:xfrm>
          <a:prstGeom prst="rect">
            <a:avLst/>
          </a:prstGeom>
          <a:noFill/>
          <a:ln w="9525">
            <a:noFill/>
            <a:miter lim="800000"/>
            <a:headEnd/>
            <a:tailEnd/>
          </a:ln>
        </p:spPr>
      </p:pic>
      <p:pic>
        <p:nvPicPr>
          <p:cNvPr id="65" name="Picture 41" descr="project_management"/>
          <p:cNvPicPr preferRelativeResize="0">
            <a:picLocks noChangeAspect="1" noChangeArrowheads="1"/>
          </p:cNvPicPr>
          <p:nvPr/>
        </p:nvPicPr>
        <p:blipFill>
          <a:blip r:embed="rId12" cstate="print"/>
          <a:stretch>
            <a:fillRect/>
          </a:stretch>
        </p:blipFill>
        <p:spPr bwMode="auto">
          <a:xfrm>
            <a:off x="401915" y="2987674"/>
            <a:ext cx="720000" cy="720000"/>
          </a:xfrm>
          <a:prstGeom prst="rect">
            <a:avLst/>
          </a:prstGeom>
          <a:noFill/>
          <a:ln w="9525">
            <a:noFill/>
            <a:miter lim="800000"/>
            <a:headEnd/>
            <a:tailEnd/>
          </a:ln>
        </p:spPr>
      </p:pic>
      <p:sp>
        <p:nvSpPr>
          <p:cNvPr id="49" name="TextBox 48"/>
          <p:cNvSpPr txBox="1"/>
          <p:nvPr/>
        </p:nvSpPr>
        <p:spPr>
          <a:xfrm>
            <a:off x="327025" y="5161834"/>
            <a:ext cx="1497014" cy="330200"/>
          </a:xfrm>
          <a:prstGeom prst="rect">
            <a:avLst/>
          </a:prstGeom>
          <a:solidFill>
            <a:srgbClr val="ECECEC"/>
          </a:solidFill>
        </p:spPr>
        <p:txBody>
          <a:bodyPr lIns="0" rIns="0" anchor="ctr"/>
          <a:lstStyle/>
          <a:p>
            <a:pPr marL="288000">
              <a:buClr>
                <a:schemeClr val="accent1"/>
              </a:buClr>
              <a:buSzPct val="80000"/>
              <a:defRPr/>
            </a:pPr>
            <a:r>
              <a:rPr lang="en-US" sz="900" b="1" dirty="0"/>
              <a:t>Business Value</a:t>
            </a:r>
          </a:p>
        </p:txBody>
      </p:sp>
      <p:sp>
        <p:nvSpPr>
          <p:cNvPr id="61" name="TextBox 72"/>
          <p:cNvSpPr txBox="1">
            <a:spLocks noChangeArrowheads="1"/>
          </p:cNvSpPr>
          <p:nvPr/>
        </p:nvSpPr>
        <p:spPr bwMode="auto">
          <a:xfrm>
            <a:off x="327025" y="4792106"/>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Scenario/Processes</a:t>
            </a:r>
          </a:p>
        </p:txBody>
      </p:sp>
      <p:sp>
        <p:nvSpPr>
          <p:cNvPr id="62" name="TextBox 61"/>
          <p:cNvSpPr txBox="1">
            <a:spLocks noChangeArrowheads="1"/>
          </p:cNvSpPr>
          <p:nvPr/>
        </p:nvSpPr>
        <p:spPr bwMode="auto">
          <a:xfrm>
            <a:off x="327025" y="55151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66" name="Picture 65"/>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369739" y="4846060"/>
            <a:ext cx="173999" cy="180000"/>
          </a:xfrm>
          <a:prstGeom prst="rect">
            <a:avLst/>
          </a:prstGeom>
        </p:spPr>
      </p:pic>
      <p:pic>
        <p:nvPicPr>
          <p:cNvPr id="68" name="Picture 67"/>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399266" y="5223066"/>
            <a:ext cx="121153" cy="180000"/>
          </a:xfrm>
          <a:prstGeom prst="rect">
            <a:avLst/>
          </a:prstGeom>
        </p:spPr>
      </p:pic>
      <p:pic>
        <p:nvPicPr>
          <p:cNvPr id="69" name="Picture 68" descr="Monitor_60px.png"/>
          <p:cNvPicPr>
            <a:picLocks noChangeAspect="1"/>
          </p:cNvPicPr>
          <p:nvPr/>
        </p:nvPicPr>
        <p:blipFill>
          <a:blip r:embed="rId15" cstate="print"/>
          <a:stretch>
            <a:fillRect/>
          </a:stretch>
        </p:blipFill>
        <p:spPr>
          <a:xfrm>
            <a:off x="366739" y="5578737"/>
            <a:ext cx="180000" cy="180000"/>
          </a:xfrm>
          <a:prstGeom prst="rect">
            <a:avLst/>
          </a:prstGeom>
        </p:spPr>
      </p:pic>
      <p:sp>
        <p:nvSpPr>
          <p:cNvPr id="70" name="Rectangle 57">
            <a:hlinkClick r:id="rId16" action="ppaction://hlinksldjump"/>
          </p:cNvPr>
          <p:cNvSpPr>
            <a:spLocks noChangeArrowheads="1"/>
          </p:cNvSpPr>
          <p:nvPr/>
        </p:nvSpPr>
        <p:spPr bwMode="auto">
          <a:xfrm>
            <a:off x="305529" y="5525128"/>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2" name="Rectangle 55"/>
          <p:cNvSpPr>
            <a:spLocks noChangeArrowheads="1"/>
          </p:cNvSpPr>
          <p:nvPr/>
        </p:nvSpPr>
        <p:spPr bwMode="auto">
          <a:xfrm>
            <a:off x="310833" y="5170978"/>
            <a:ext cx="1458184"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3" name="Rectangle 57">
            <a:hlinkClick r:id="rId17" action="ppaction://hlinksldjump"/>
          </p:cNvPr>
          <p:cNvSpPr>
            <a:spLocks noChangeArrowheads="1"/>
          </p:cNvSpPr>
          <p:nvPr/>
        </p:nvSpPr>
        <p:spPr bwMode="auto">
          <a:xfrm>
            <a:off x="304691" y="479756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5"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pic>
        <p:nvPicPr>
          <p:cNvPr id="39" name="Picture 38" descr="i_button_black.png"/>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76" name="Rectangle 75">
            <a:hlinkClick r:id="rId19" action="ppaction://hlinksldjump"/>
          </p:cNvPr>
          <p:cNvSpPr>
            <a:spLocks noChangeArrowheads="1"/>
          </p:cNvSpPr>
          <p:nvPr/>
        </p:nvSpPr>
        <p:spPr bwMode="auto">
          <a:xfrm>
            <a:off x="305529" y="5860776"/>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b="0" dirty="0"/>
              <a:t>Project</a:t>
            </a:r>
            <a:r>
              <a:rPr lang="de-DE" b="0" dirty="0">
                <a:solidFill>
                  <a:schemeClr val="tx2"/>
                </a:solidFill>
                <a:latin typeface="Arial Black" pitchFamily="34" charset="0"/>
              </a:rPr>
              <a:t> </a:t>
            </a:r>
            <a:r>
              <a:rPr lang="de-DE" b="0" dirty="0"/>
              <a:t>Management </a:t>
            </a:r>
            <a:br>
              <a:rPr lang="en-US" b="0" dirty="0"/>
            </a:br>
            <a:r>
              <a:rPr lang="en-US" sz="2000" b="0" dirty="0"/>
              <a:t>Scenario Flow</a:t>
            </a:r>
          </a:p>
        </p:txBody>
      </p:sp>
      <p:sp>
        <p:nvSpPr>
          <p:cNvPr id="3" name="Rectangle 122"/>
          <p:cNvSpPr>
            <a:spLocks noChangeArrowheads="1"/>
          </p:cNvSpPr>
          <p:nvPr/>
        </p:nvSpPr>
        <p:spPr bwMode="auto">
          <a:xfrm>
            <a:off x="1763713" y="5513126"/>
            <a:ext cx="7380287" cy="1337840"/>
          </a:xfrm>
          <a:prstGeom prst="rect">
            <a:avLst/>
          </a:prstGeom>
          <a:solidFill>
            <a:srgbClr val="ECECEC"/>
          </a:solidFill>
        </p:spPr>
        <p:txBody>
          <a:bodyPr lIns="0" rIns="0" anchor="ctr"/>
          <a:lstStyle/>
          <a:p>
            <a:pPr marL="288000" indent="-244475">
              <a:buClr>
                <a:schemeClr val="accent1"/>
              </a:buClr>
              <a:buSzPct val="80000"/>
              <a:buFont typeface="Wingdings" pitchFamily="2" charset="2"/>
              <a:buNone/>
              <a:defRPr/>
            </a:pPr>
            <a:endParaRPr lang="de-DE" sz="900" b="1" dirty="0">
              <a:latin typeface="+mn-lt"/>
            </a:endParaRPr>
          </a:p>
        </p:txBody>
      </p:sp>
      <p:sp>
        <p:nvSpPr>
          <p:cNvPr id="4" name="TextBox 3"/>
          <p:cNvSpPr txBox="1"/>
          <p:nvPr/>
        </p:nvSpPr>
        <p:spPr bwMode="auto">
          <a:xfrm>
            <a:off x="1755775" y="5501161"/>
            <a:ext cx="1644650" cy="246221"/>
          </a:xfrm>
          <a:prstGeom prst="rect">
            <a:avLst/>
          </a:prstGeom>
          <a:noFill/>
        </p:spPr>
        <p:txBody>
          <a:bodyPr>
            <a:spAutoFit/>
          </a:bodyPr>
          <a:lstStyle/>
          <a:p>
            <a:pPr>
              <a:buClr>
                <a:schemeClr val="accent1"/>
              </a:buClr>
              <a:buSzPct val="80000"/>
              <a:buFont typeface="Wingdings" pitchFamily="2" charset="2"/>
              <a:buNone/>
              <a:defRPr/>
            </a:pPr>
            <a:r>
              <a:rPr lang="en-US" sz="1000" dirty="0">
                <a:solidFill>
                  <a:srgbClr val="666666"/>
                </a:solidFill>
                <a:latin typeface="BentonSans Light" pitchFamily="2" charset="0"/>
              </a:rPr>
              <a:t>Legend</a:t>
            </a:r>
            <a:endParaRPr lang="en-US" sz="700" dirty="0">
              <a:solidFill>
                <a:srgbClr val="666666"/>
              </a:solidFill>
              <a:latin typeface="BentonSans Light" pitchFamily="2" charset="0"/>
            </a:endParaRPr>
          </a:p>
        </p:txBody>
      </p:sp>
      <p:cxnSp>
        <p:nvCxnSpPr>
          <p:cNvPr id="6" name="AutoShape 482"/>
          <p:cNvCxnSpPr>
            <a:cxnSpLocks noChangeShapeType="1"/>
          </p:cNvCxnSpPr>
          <p:nvPr/>
        </p:nvCxnSpPr>
        <p:spPr bwMode="auto">
          <a:xfrm rot="5400000" flipH="1" flipV="1">
            <a:off x="4212419" y="5952608"/>
            <a:ext cx="180975" cy="3175"/>
          </a:xfrm>
          <a:prstGeom prst="straightConnector1">
            <a:avLst/>
          </a:prstGeom>
          <a:noFill/>
          <a:ln w="9525">
            <a:solidFill>
              <a:srgbClr val="7D96A4"/>
            </a:solidFill>
            <a:prstDash val="sysDot"/>
            <a:round/>
            <a:headEnd/>
            <a:tailEnd/>
          </a:ln>
        </p:spPr>
      </p:cxnSp>
      <p:sp>
        <p:nvSpPr>
          <p:cNvPr id="7" name="Rectangle 6"/>
          <p:cNvSpPr/>
          <p:nvPr/>
        </p:nvSpPr>
        <p:spPr bwMode="auto">
          <a:xfrm>
            <a:off x="4367994" y="5855770"/>
            <a:ext cx="912812" cy="22542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a:defRPr/>
            </a:pPr>
            <a:r>
              <a:rPr lang="en-US" sz="600" dirty="0">
                <a:solidFill>
                  <a:schemeClr val="accent2"/>
                </a:solidFill>
              </a:rPr>
              <a:t>Work center in which process is performed</a:t>
            </a:r>
            <a:br>
              <a:rPr lang="en-US" sz="600" dirty="0">
                <a:solidFill>
                  <a:schemeClr val="accent2"/>
                </a:solidFill>
              </a:rPr>
            </a:br>
            <a:endParaRPr lang="en-US" sz="600" dirty="0">
              <a:solidFill>
                <a:schemeClr val="accent2"/>
              </a:solidFill>
            </a:endParaRPr>
          </a:p>
        </p:txBody>
      </p:sp>
      <p:sp>
        <p:nvSpPr>
          <p:cNvPr id="8" name="Rectangle 7"/>
          <p:cNvSpPr/>
          <p:nvPr/>
        </p:nvSpPr>
        <p:spPr bwMode="auto">
          <a:xfrm>
            <a:off x="4367994" y="6195495"/>
            <a:ext cx="881062" cy="23812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a:defRPr/>
            </a:pPr>
            <a:r>
              <a:rPr lang="en-US" sz="600" dirty="0">
                <a:solidFill>
                  <a:schemeClr val="accent2"/>
                </a:solidFill>
              </a:rPr>
              <a:t>Business </a:t>
            </a:r>
          </a:p>
          <a:p>
            <a:pPr>
              <a:defRPr/>
            </a:pPr>
            <a:r>
              <a:rPr lang="en-US" sz="600" dirty="0">
                <a:solidFill>
                  <a:schemeClr val="accent2"/>
                </a:solidFill>
              </a:rPr>
              <a:t>document  flow</a:t>
            </a:r>
          </a:p>
        </p:txBody>
      </p:sp>
      <p:cxnSp>
        <p:nvCxnSpPr>
          <p:cNvPr id="9" name="AutoShape 1146"/>
          <p:cNvCxnSpPr>
            <a:cxnSpLocks noChangeShapeType="1"/>
          </p:cNvCxnSpPr>
          <p:nvPr/>
        </p:nvCxnSpPr>
        <p:spPr bwMode="auto">
          <a:xfrm rot="16200000" flipV="1">
            <a:off x="4212419" y="6300270"/>
            <a:ext cx="179388" cy="1587"/>
          </a:xfrm>
          <a:prstGeom prst="straightConnector1">
            <a:avLst/>
          </a:prstGeom>
          <a:noFill/>
          <a:ln w="9525">
            <a:solidFill>
              <a:schemeClr val="tx1">
                <a:lumMod val="50000"/>
                <a:lumOff val="50000"/>
              </a:schemeClr>
            </a:solidFill>
            <a:prstDash val="solid"/>
            <a:round/>
            <a:headEnd type="triangle" w="med" len="med"/>
            <a:tailEnd/>
          </a:ln>
        </p:spPr>
      </p:cxnSp>
      <p:pic>
        <p:nvPicPr>
          <p:cNvPr id="12" name="Picture 5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auto">
          <a:xfrm>
            <a:off x="3402794" y="6271465"/>
            <a:ext cx="160337" cy="119523"/>
          </a:xfrm>
          <a:prstGeom prst="rect">
            <a:avLst/>
          </a:prstGeom>
          <a:noFill/>
          <a:ln w="9525">
            <a:noFill/>
            <a:miter lim="800000"/>
            <a:headEnd/>
            <a:tailEnd/>
          </a:ln>
        </p:spPr>
      </p:pic>
      <p:sp>
        <p:nvSpPr>
          <p:cNvPr id="13" name="Rectangle 74"/>
          <p:cNvSpPr>
            <a:spLocks noChangeArrowheads="1"/>
          </p:cNvSpPr>
          <p:nvPr/>
        </p:nvSpPr>
        <p:spPr bwMode="auto">
          <a:xfrm>
            <a:off x="3590119" y="6228833"/>
            <a:ext cx="574675" cy="184150"/>
          </a:xfrm>
          <a:prstGeom prst="rect">
            <a:avLst/>
          </a:prstGeom>
          <a:noFill/>
          <a:ln w="9525">
            <a:noFill/>
            <a:miter lim="800000"/>
            <a:headEnd/>
            <a:tailEnd/>
          </a:ln>
        </p:spPr>
        <p:txBody>
          <a:bodyPr lIns="0" tIns="0" rIns="0" bIns="0">
            <a:spAutoFit/>
          </a:bodyPr>
          <a:lstStyle/>
          <a:p>
            <a:r>
              <a:rPr lang="en-US" sz="600" dirty="0">
                <a:solidFill>
                  <a:schemeClr val="accent2"/>
                </a:solidFill>
              </a:rPr>
              <a:t>Related scenarios</a:t>
            </a:r>
          </a:p>
        </p:txBody>
      </p:sp>
      <p:sp>
        <p:nvSpPr>
          <p:cNvPr id="25" name="Chevron 426"/>
          <p:cNvSpPr>
            <a:spLocks noChangeArrowheads="1"/>
          </p:cNvSpPr>
          <p:nvPr/>
        </p:nvSpPr>
        <p:spPr bwMode="auto">
          <a:xfrm>
            <a:off x="1858190" y="5837079"/>
            <a:ext cx="490538" cy="534987"/>
          </a:xfrm>
          <a:prstGeom prst="chevron">
            <a:avLst>
              <a:gd name="adj" fmla="val 10375"/>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Process mainly driven by the user</a:t>
            </a:r>
          </a:p>
        </p:txBody>
      </p:sp>
      <p:sp>
        <p:nvSpPr>
          <p:cNvPr id="31" name="TextBox 30"/>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34" name="TextBox 33"/>
          <p:cNvSpPr txBox="1"/>
          <p:nvPr/>
        </p:nvSpPr>
        <p:spPr>
          <a:xfrm>
            <a:off x="327024" y="4790222"/>
            <a:ext cx="1630363" cy="330200"/>
          </a:xfrm>
          <a:prstGeom prst="rect">
            <a:avLst/>
          </a:prstGeom>
          <a:noFill/>
          <a:ln w="9525">
            <a:noFill/>
            <a:miter lim="800000"/>
            <a:headEnd/>
            <a:tailEnd/>
          </a:ln>
        </p:spPr>
        <p:txBody>
          <a:bodyPr lIns="0" rIns="36000" anchor="ctr"/>
          <a:lstStyle/>
          <a:p>
            <a:pPr marL="287338">
              <a:buClr>
                <a:schemeClr val="accent1"/>
              </a:buClr>
              <a:buSzPct val="80000"/>
              <a:defRPr/>
            </a:pPr>
            <a:r>
              <a:rPr lang="en-US" sz="900" dirty="0"/>
              <a:t>Scenario/Processes</a:t>
            </a:r>
          </a:p>
        </p:txBody>
      </p:sp>
      <p:pic>
        <p:nvPicPr>
          <p:cNvPr id="45" name="Picture 4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51483" y="5899309"/>
            <a:ext cx="589295" cy="382737"/>
          </a:xfrm>
          <a:prstGeom prst="rect">
            <a:avLst/>
          </a:prstGeom>
        </p:spPr>
      </p:pic>
      <p:sp>
        <p:nvSpPr>
          <p:cNvPr id="47" name="Rectangle 74"/>
          <p:cNvSpPr>
            <a:spLocks noChangeArrowheads="1"/>
          </p:cNvSpPr>
          <p:nvPr/>
        </p:nvSpPr>
        <p:spPr bwMode="auto">
          <a:xfrm>
            <a:off x="2558793" y="5970906"/>
            <a:ext cx="574675" cy="215444"/>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mn-lt"/>
              </a:rPr>
              <a:t>Work </a:t>
            </a:r>
          </a:p>
          <a:p>
            <a:pPr algn="ctr"/>
            <a:r>
              <a:rPr lang="en-US" sz="700" dirty="0">
                <a:solidFill>
                  <a:schemeClr val="bg1"/>
                </a:solidFill>
                <a:latin typeface="+mn-lt"/>
              </a:rPr>
              <a:t>Center</a:t>
            </a:r>
          </a:p>
        </p:txBody>
      </p:sp>
      <p:sp>
        <p:nvSpPr>
          <p:cNvPr id="48" name="Rectangle 57">
            <a:hlinkClick r:id="rId5" action="ppaction://hlinksldjump" tooltip="For more information, click here"/>
          </p:cNvPr>
          <p:cNvSpPr>
            <a:spLocks noChangeArrowheads="1"/>
          </p:cNvSpPr>
          <p:nvPr/>
        </p:nvSpPr>
        <p:spPr bwMode="auto">
          <a:xfrm>
            <a:off x="361155" y="5804772"/>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dirty="0"/>
          </a:p>
        </p:txBody>
      </p:sp>
      <p:cxnSp>
        <p:nvCxnSpPr>
          <p:cNvPr id="55" name="AutoShape 482"/>
          <p:cNvCxnSpPr>
            <a:cxnSpLocks noChangeShapeType="1"/>
          </p:cNvCxnSpPr>
          <p:nvPr/>
        </p:nvCxnSpPr>
        <p:spPr bwMode="auto">
          <a:xfrm flipV="1">
            <a:off x="2437187" y="2015070"/>
            <a:ext cx="3175" cy="215900"/>
          </a:xfrm>
          <a:prstGeom prst="straightConnector1">
            <a:avLst/>
          </a:prstGeom>
          <a:noFill/>
          <a:ln w="9525">
            <a:solidFill>
              <a:srgbClr val="7D96A4"/>
            </a:solidFill>
            <a:prstDash val="sysDot"/>
            <a:round/>
            <a:headEnd/>
            <a:tailEnd/>
          </a:ln>
        </p:spPr>
      </p:cxnSp>
      <p:cxnSp>
        <p:nvCxnSpPr>
          <p:cNvPr id="56" name="AutoShape 62"/>
          <p:cNvCxnSpPr>
            <a:cxnSpLocks noChangeShapeType="1"/>
          </p:cNvCxnSpPr>
          <p:nvPr/>
        </p:nvCxnSpPr>
        <p:spPr bwMode="auto">
          <a:xfrm flipV="1">
            <a:off x="3194425" y="2019039"/>
            <a:ext cx="293687" cy="207962"/>
          </a:xfrm>
          <a:prstGeom prst="bentConnector3">
            <a:avLst>
              <a:gd name="adj1" fmla="val 49731"/>
            </a:avLst>
          </a:prstGeom>
          <a:noFill/>
          <a:ln w="9525">
            <a:solidFill>
              <a:srgbClr val="7D96A4"/>
            </a:solidFill>
            <a:prstDash val="sysDot"/>
            <a:miter lim="800000"/>
            <a:headEnd/>
            <a:tailEnd/>
          </a:ln>
        </p:spPr>
      </p:cxnSp>
      <p:cxnSp>
        <p:nvCxnSpPr>
          <p:cNvPr id="57" name="AutoShape 63"/>
          <p:cNvCxnSpPr>
            <a:cxnSpLocks noChangeShapeType="1"/>
          </p:cNvCxnSpPr>
          <p:nvPr/>
        </p:nvCxnSpPr>
        <p:spPr bwMode="auto">
          <a:xfrm rot="16200000" flipH="1">
            <a:off x="3910387" y="1395945"/>
            <a:ext cx="180975" cy="1454150"/>
          </a:xfrm>
          <a:prstGeom prst="bentConnector3">
            <a:avLst>
              <a:gd name="adj1" fmla="val 50000"/>
            </a:avLst>
          </a:prstGeom>
          <a:noFill/>
          <a:ln w="9525">
            <a:solidFill>
              <a:srgbClr val="7D96A4"/>
            </a:solidFill>
            <a:prstDash val="sysDot"/>
            <a:miter lim="800000"/>
            <a:headEnd/>
            <a:tailEnd/>
          </a:ln>
        </p:spPr>
      </p:cxnSp>
      <p:cxnSp>
        <p:nvCxnSpPr>
          <p:cNvPr id="60" name="Elbow Connector 1605"/>
          <p:cNvCxnSpPr>
            <a:cxnSpLocks noChangeShapeType="1"/>
          </p:cNvCxnSpPr>
          <p:nvPr/>
        </p:nvCxnSpPr>
        <p:spPr bwMode="auto">
          <a:xfrm flipV="1">
            <a:off x="2737422" y="2105558"/>
            <a:ext cx="346768" cy="3708"/>
          </a:xfrm>
          <a:prstGeom prst="straightConnector1">
            <a:avLst/>
          </a:prstGeom>
          <a:noFill/>
          <a:ln w="12700">
            <a:solidFill>
              <a:srgbClr val="7F7F7F"/>
            </a:solidFill>
            <a:round/>
            <a:headEnd/>
            <a:tailEnd type="triangle" w="med" len="med"/>
          </a:ln>
        </p:spPr>
      </p:cxnSp>
      <p:sp>
        <p:nvSpPr>
          <p:cNvPr id="61" name="Chevron 1593">
            <a:hlinkClick r:id="rId5" action="ppaction://hlinksldjump"/>
          </p:cNvPr>
          <p:cNvSpPr>
            <a:spLocks noChangeArrowheads="1"/>
          </p:cNvSpPr>
          <p:nvPr/>
        </p:nvSpPr>
        <p:spPr bwMode="auto">
          <a:xfrm>
            <a:off x="3848100" y="2611438"/>
            <a:ext cx="625475" cy="523875"/>
          </a:xfrm>
          <a:prstGeom prst="chevron">
            <a:avLst>
              <a:gd name="adj" fmla="val 11414"/>
            </a:avLst>
          </a:prstGeom>
          <a:noFill/>
          <a:ln w="6350" cap="rnd" algn="ctr">
            <a:noFill/>
            <a:prstDash val="dash"/>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Procure-to-Pay (Services)</a:t>
            </a:r>
          </a:p>
        </p:txBody>
      </p:sp>
      <p:sp>
        <p:nvSpPr>
          <p:cNvPr id="63" name="Chevron 1593">
            <a:hlinkClick r:id="rId5" action="ppaction://hlinksldjump"/>
          </p:cNvPr>
          <p:cNvSpPr>
            <a:spLocks noChangeArrowheads="1"/>
          </p:cNvSpPr>
          <p:nvPr/>
        </p:nvSpPr>
        <p:spPr bwMode="auto">
          <a:xfrm>
            <a:off x="3848100" y="3468688"/>
            <a:ext cx="625475" cy="492125"/>
          </a:xfrm>
          <a:prstGeom prst="chevron">
            <a:avLst>
              <a:gd name="adj" fmla="val 12151"/>
            </a:avLst>
          </a:prstGeom>
          <a:noFill/>
          <a:ln w="6350" cap="rnd" algn="ctr">
            <a:noFill/>
            <a:prstDash val="dash"/>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Procure-to-Pay (</a:t>
            </a:r>
            <a:r>
              <a:rPr lang="en-US" sz="600" dirty="0">
                <a:solidFill>
                  <a:srgbClr val="404040"/>
                </a:solidFill>
                <a:sym typeface="Wingdings" pitchFamily="2" charset="2"/>
              </a:rPr>
              <a:t>Non-Stock)</a:t>
            </a:r>
          </a:p>
        </p:txBody>
      </p:sp>
      <p:sp>
        <p:nvSpPr>
          <p:cNvPr id="64" name="Chevron 1593">
            <a:hlinkClick r:id="rId5" action="ppaction://hlinksldjump"/>
          </p:cNvPr>
          <p:cNvSpPr>
            <a:spLocks noChangeArrowheads="1"/>
          </p:cNvSpPr>
          <p:nvPr/>
        </p:nvSpPr>
        <p:spPr bwMode="auto">
          <a:xfrm>
            <a:off x="3815542" y="4168775"/>
            <a:ext cx="706582" cy="557213"/>
          </a:xfrm>
          <a:prstGeom prst="chevron">
            <a:avLst>
              <a:gd name="adj" fmla="val 10731"/>
            </a:avLst>
          </a:prstGeom>
          <a:noFill/>
          <a:ln w="6350" cap="rnd" algn="ctr">
            <a:noFill/>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Time and Labor Management: Recording Employee Times</a:t>
            </a:r>
          </a:p>
        </p:txBody>
      </p:sp>
      <p:sp>
        <p:nvSpPr>
          <p:cNvPr id="66" name="Chevron 1593">
            <a:hlinkClick r:id="rId5" action="ppaction://hlinksldjump"/>
          </p:cNvPr>
          <p:cNvSpPr>
            <a:spLocks noChangeArrowheads="1"/>
          </p:cNvSpPr>
          <p:nvPr/>
        </p:nvSpPr>
        <p:spPr bwMode="auto">
          <a:xfrm>
            <a:off x="6372225" y="1814513"/>
            <a:ext cx="625475" cy="658812"/>
          </a:xfrm>
          <a:prstGeom prst="chevron">
            <a:avLst>
              <a:gd name="adj" fmla="val 9560"/>
            </a:avLst>
          </a:prstGeom>
          <a:noFill/>
          <a:ln w="6350" cap="rnd" algn="ctr">
            <a:noFill/>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Financial Closing</a:t>
            </a:r>
          </a:p>
        </p:txBody>
      </p:sp>
      <p:cxnSp>
        <p:nvCxnSpPr>
          <p:cNvPr id="70" name="AutoShape 129"/>
          <p:cNvCxnSpPr>
            <a:cxnSpLocks noChangeShapeType="1"/>
          </p:cNvCxnSpPr>
          <p:nvPr/>
        </p:nvCxnSpPr>
        <p:spPr bwMode="gray">
          <a:xfrm rot="16200000" flipH="1">
            <a:off x="3309144" y="2432844"/>
            <a:ext cx="346075" cy="430213"/>
          </a:xfrm>
          <a:prstGeom prst="bentConnector2">
            <a:avLst/>
          </a:prstGeom>
          <a:noFill/>
          <a:ln w="9525">
            <a:solidFill>
              <a:schemeClr val="accent2"/>
            </a:solidFill>
            <a:miter lim="800000"/>
            <a:headEnd/>
            <a:tailEnd type="triangle" w="med" len="med"/>
          </a:ln>
        </p:spPr>
      </p:cxnSp>
      <p:cxnSp>
        <p:nvCxnSpPr>
          <p:cNvPr id="71" name="AutoShape 130"/>
          <p:cNvCxnSpPr>
            <a:cxnSpLocks noChangeShapeType="1"/>
            <a:endCxn id="106" idx="1"/>
          </p:cNvCxnSpPr>
          <p:nvPr/>
        </p:nvCxnSpPr>
        <p:spPr bwMode="gray">
          <a:xfrm rot="16200000" flipH="1">
            <a:off x="2854048" y="2887939"/>
            <a:ext cx="1227174" cy="401120"/>
          </a:xfrm>
          <a:prstGeom prst="bentConnector2">
            <a:avLst/>
          </a:prstGeom>
          <a:noFill/>
          <a:ln w="9525">
            <a:solidFill>
              <a:schemeClr val="accent2"/>
            </a:solidFill>
            <a:miter lim="800000"/>
            <a:headEnd/>
            <a:tailEnd type="triangle" w="med" len="med"/>
          </a:ln>
        </p:spPr>
      </p:cxnSp>
      <p:cxnSp>
        <p:nvCxnSpPr>
          <p:cNvPr id="72" name="AutoShape 131"/>
          <p:cNvCxnSpPr>
            <a:cxnSpLocks noChangeShapeType="1"/>
            <a:endCxn id="105" idx="1"/>
          </p:cNvCxnSpPr>
          <p:nvPr/>
        </p:nvCxnSpPr>
        <p:spPr bwMode="gray">
          <a:xfrm rot="16200000" flipH="1">
            <a:off x="2520577" y="3221411"/>
            <a:ext cx="1931581" cy="438584"/>
          </a:xfrm>
          <a:prstGeom prst="bentConnector2">
            <a:avLst/>
          </a:prstGeom>
          <a:noFill/>
          <a:ln w="9525">
            <a:solidFill>
              <a:schemeClr val="accent2"/>
            </a:solidFill>
            <a:miter lim="800000"/>
            <a:headEnd/>
            <a:tailEnd type="triangle" w="med" len="med"/>
          </a:ln>
        </p:spPr>
      </p:cxnSp>
      <p:cxnSp>
        <p:nvCxnSpPr>
          <p:cNvPr id="73" name="AutoShape 132"/>
          <p:cNvCxnSpPr>
            <a:cxnSpLocks noChangeShapeType="1"/>
            <a:endCxn id="107" idx="1"/>
          </p:cNvCxnSpPr>
          <p:nvPr/>
        </p:nvCxnSpPr>
        <p:spPr bwMode="gray">
          <a:xfrm rot="16200000" flipH="1">
            <a:off x="2128766" y="3613220"/>
            <a:ext cx="2716836" cy="440221"/>
          </a:xfrm>
          <a:prstGeom prst="bentConnector2">
            <a:avLst/>
          </a:prstGeom>
          <a:noFill/>
          <a:ln w="9525">
            <a:solidFill>
              <a:schemeClr val="accent2"/>
            </a:solidFill>
            <a:miter lim="800000"/>
            <a:headEnd/>
            <a:tailEnd type="triangle" w="med" len="med"/>
          </a:ln>
        </p:spPr>
      </p:cxnSp>
      <p:cxnSp>
        <p:nvCxnSpPr>
          <p:cNvPr id="74" name="AutoShape 133"/>
          <p:cNvCxnSpPr>
            <a:cxnSpLocks noChangeShapeType="1"/>
          </p:cNvCxnSpPr>
          <p:nvPr/>
        </p:nvCxnSpPr>
        <p:spPr bwMode="gray">
          <a:xfrm flipV="1">
            <a:off x="3593174" y="2098427"/>
            <a:ext cx="913855" cy="2772"/>
          </a:xfrm>
          <a:prstGeom prst="straightConnector1">
            <a:avLst/>
          </a:prstGeom>
          <a:noFill/>
          <a:ln w="9525">
            <a:solidFill>
              <a:schemeClr val="accent2"/>
            </a:solidFill>
            <a:round/>
            <a:headEnd/>
            <a:tailEnd type="triangle" w="med" len="med"/>
          </a:ln>
        </p:spPr>
      </p:cxnSp>
      <p:cxnSp>
        <p:nvCxnSpPr>
          <p:cNvPr id="75" name="AutoShape 134"/>
          <p:cNvCxnSpPr>
            <a:cxnSpLocks noChangeShapeType="1"/>
          </p:cNvCxnSpPr>
          <p:nvPr/>
        </p:nvCxnSpPr>
        <p:spPr bwMode="gray">
          <a:xfrm flipV="1">
            <a:off x="5035116" y="2099942"/>
            <a:ext cx="1169988" cy="6350"/>
          </a:xfrm>
          <a:prstGeom prst="straightConnector1">
            <a:avLst/>
          </a:prstGeom>
          <a:noFill/>
          <a:ln w="9525">
            <a:solidFill>
              <a:schemeClr val="accent2"/>
            </a:solidFill>
            <a:round/>
            <a:headEnd/>
            <a:tailEnd type="triangle" w="med" len="med"/>
          </a:ln>
        </p:spPr>
      </p:cxnSp>
      <p:cxnSp>
        <p:nvCxnSpPr>
          <p:cNvPr id="76" name="AutoShape 135"/>
          <p:cNvCxnSpPr>
            <a:cxnSpLocks noChangeShapeType="1"/>
            <a:stCxn id="61" idx="3"/>
          </p:cNvCxnSpPr>
          <p:nvPr/>
        </p:nvCxnSpPr>
        <p:spPr bwMode="gray">
          <a:xfrm flipV="1">
            <a:off x="4473575" y="2474913"/>
            <a:ext cx="246063" cy="398462"/>
          </a:xfrm>
          <a:prstGeom prst="bentConnector2">
            <a:avLst/>
          </a:prstGeom>
          <a:noFill/>
          <a:ln w="9525">
            <a:solidFill>
              <a:schemeClr val="accent2"/>
            </a:solidFill>
            <a:miter lim="800000"/>
            <a:headEnd/>
            <a:tailEnd type="triangle" w="med" len="med"/>
          </a:ln>
        </p:spPr>
      </p:cxnSp>
      <p:cxnSp>
        <p:nvCxnSpPr>
          <p:cNvPr id="77" name="AutoShape 136"/>
          <p:cNvCxnSpPr>
            <a:cxnSpLocks noChangeShapeType="1"/>
          </p:cNvCxnSpPr>
          <p:nvPr/>
        </p:nvCxnSpPr>
        <p:spPr bwMode="gray">
          <a:xfrm flipV="1">
            <a:off x="4473575" y="2474913"/>
            <a:ext cx="246063" cy="1239837"/>
          </a:xfrm>
          <a:prstGeom prst="bentConnector2">
            <a:avLst/>
          </a:prstGeom>
          <a:noFill/>
          <a:ln w="9525">
            <a:solidFill>
              <a:schemeClr val="accent2"/>
            </a:solidFill>
            <a:miter lim="800000"/>
            <a:headEnd/>
            <a:tailEnd type="triangle" w="med" len="med"/>
          </a:ln>
        </p:spPr>
      </p:cxnSp>
      <p:cxnSp>
        <p:nvCxnSpPr>
          <p:cNvPr id="78" name="AutoShape 137"/>
          <p:cNvCxnSpPr>
            <a:cxnSpLocks noChangeShapeType="1"/>
          </p:cNvCxnSpPr>
          <p:nvPr/>
        </p:nvCxnSpPr>
        <p:spPr bwMode="gray">
          <a:xfrm flipV="1">
            <a:off x="4473575" y="2474913"/>
            <a:ext cx="246063" cy="1973262"/>
          </a:xfrm>
          <a:prstGeom prst="bentConnector2">
            <a:avLst/>
          </a:prstGeom>
          <a:noFill/>
          <a:ln w="9525">
            <a:solidFill>
              <a:schemeClr val="accent2"/>
            </a:solidFill>
            <a:miter lim="800000"/>
            <a:headEnd/>
            <a:tailEnd type="triangle" w="med" len="med"/>
          </a:ln>
        </p:spPr>
      </p:cxnSp>
      <p:cxnSp>
        <p:nvCxnSpPr>
          <p:cNvPr id="79" name="AutoShape 138"/>
          <p:cNvCxnSpPr>
            <a:cxnSpLocks noChangeShapeType="1"/>
          </p:cNvCxnSpPr>
          <p:nvPr/>
        </p:nvCxnSpPr>
        <p:spPr bwMode="gray">
          <a:xfrm flipV="1">
            <a:off x="4535488" y="2474913"/>
            <a:ext cx="184150" cy="2779712"/>
          </a:xfrm>
          <a:prstGeom prst="bentConnector2">
            <a:avLst/>
          </a:prstGeom>
          <a:noFill/>
          <a:ln w="9525">
            <a:solidFill>
              <a:schemeClr val="accent2"/>
            </a:solidFill>
            <a:miter lim="800000"/>
            <a:headEnd/>
            <a:tailEnd type="triangle" w="med" len="med"/>
          </a:ln>
        </p:spPr>
      </p:cxnSp>
      <p:cxnSp>
        <p:nvCxnSpPr>
          <p:cNvPr id="87" name="AutoShape 216"/>
          <p:cNvCxnSpPr>
            <a:cxnSpLocks noChangeShapeType="1"/>
          </p:cNvCxnSpPr>
          <p:nvPr/>
        </p:nvCxnSpPr>
        <p:spPr bwMode="auto">
          <a:xfrm rot="16200000" flipH="1">
            <a:off x="3184106" y="2122227"/>
            <a:ext cx="180975" cy="1587"/>
          </a:xfrm>
          <a:prstGeom prst="bentConnector3">
            <a:avLst>
              <a:gd name="adj1" fmla="val 50000"/>
            </a:avLst>
          </a:prstGeom>
          <a:noFill/>
          <a:ln w="9525">
            <a:solidFill>
              <a:srgbClr val="7D96A4"/>
            </a:solidFill>
            <a:prstDash val="sysDot"/>
            <a:miter lim="800000"/>
            <a:headEnd/>
            <a:tailEnd/>
          </a:ln>
        </p:spPr>
      </p:cxnSp>
      <p:cxnSp>
        <p:nvCxnSpPr>
          <p:cNvPr id="88" name="AutoShape 217"/>
          <p:cNvCxnSpPr>
            <a:cxnSpLocks noChangeShapeType="1"/>
          </p:cNvCxnSpPr>
          <p:nvPr/>
        </p:nvCxnSpPr>
        <p:spPr bwMode="auto">
          <a:xfrm rot="5400000">
            <a:off x="2759450" y="1699158"/>
            <a:ext cx="180975" cy="847725"/>
          </a:xfrm>
          <a:prstGeom prst="bentConnector3">
            <a:avLst>
              <a:gd name="adj1" fmla="val 302632"/>
            </a:avLst>
          </a:prstGeom>
          <a:noFill/>
          <a:ln w="9525">
            <a:solidFill>
              <a:srgbClr val="7D96A4"/>
            </a:solidFill>
            <a:prstDash val="sysDot"/>
            <a:miter lim="800000"/>
            <a:headEnd/>
            <a:tailEnd/>
          </a:ln>
        </p:spPr>
      </p:cxnSp>
      <p:pic>
        <p:nvPicPr>
          <p:cNvPr id="89" name="Picture 8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84518" y="1290869"/>
            <a:ext cx="589295" cy="382737"/>
          </a:xfrm>
          <a:prstGeom prst="rect">
            <a:avLst/>
          </a:prstGeom>
        </p:spPr>
      </p:pic>
      <p:sp>
        <p:nvSpPr>
          <p:cNvPr id="90" name="Rectangle 74"/>
          <p:cNvSpPr>
            <a:spLocks noChangeArrowheads="1"/>
          </p:cNvSpPr>
          <p:nvPr/>
        </p:nvSpPr>
        <p:spPr bwMode="auto">
          <a:xfrm>
            <a:off x="2973925" y="1353221"/>
            <a:ext cx="574675" cy="215444"/>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mn-lt"/>
              </a:rPr>
              <a:t>Project</a:t>
            </a:r>
          </a:p>
          <a:p>
            <a:pPr algn="ctr"/>
            <a:r>
              <a:rPr lang="en-US" sz="700" dirty="0">
                <a:solidFill>
                  <a:schemeClr val="bg1"/>
                </a:solidFill>
                <a:latin typeface="+mn-lt"/>
              </a:rPr>
              <a:t>Management</a:t>
            </a:r>
          </a:p>
        </p:txBody>
      </p:sp>
      <p:sp>
        <p:nvSpPr>
          <p:cNvPr id="92" name="AutoShape 184">
            <a:hlinkClick r:id="rId6" action="ppaction://hlinksldjump"/>
          </p:cNvPr>
          <p:cNvSpPr>
            <a:spLocks noChangeArrowheads="1"/>
          </p:cNvSpPr>
          <p:nvPr/>
        </p:nvSpPr>
        <p:spPr bwMode="auto">
          <a:xfrm>
            <a:off x="2160557" y="1758689"/>
            <a:ext cx="585788" cy="728662"/>
          </a:xfrm>
          <a:prstGeom prst="chevron">
            <a:avLst>
              <a:gd name="adj" fmla="val 9560"/>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Planning Project</a:t>
            </a:r>
          </a:p>
        </p:txBody>
      </p:sp>
      <p:sp>
        <p:nvSpPr>
          <p:cNvPr id="93" name="AutoShape 184">
            <a:hlinkClick r:id="rId7" action="ppaction://hlinksldjump"/>
          </p:cNvPr>
          <p:cNvSpPr>
            <a:spLocks noChangeArrowheads="1"/>
          </p:cNvSpPr>
          <p:nvPr/>
        </p:nvSpPr>
        <p:spPr bwMode="auto">
          <a:xfrm>
            <a:off x="4449328" y="1758689"/>
            <a:ext cx="585788" cy="728662"/>
          </a:xfrm>
          <a:prstGeom prst="chevron">
            <a:avLst>
              <a:gd name="adj" fmla="val 9560"/>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Closing Project</a:t>
            </a:r>
          </a:p>
        </p:txBody>
      </p:sp>
      <p:pic>
        <p:nvPicPr>
          <p:cNvPr id="104" name="Picture 5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auto">
          <a:xfrm>
            <a:off x="3687745" y="2755036"/>
            <a:ext cx="160337" cy="119523"/>
          </a:xfrm>
          <a:prstGeom prst="rect">
            <a:avLst/>
          </a:prstGeom>
          <a:noFill/>
          <a:ln w="9525">
            <a:noFill/>
            <a:miter lim="800000"/>
            <a:headEnd/>
            <a:tailEnd/>
          </a:ln>
        </p:spPr>
      </p:pic>
      <p:pic>
        <p:nvPicPr>
          <p:cNvPr id="105" name="Picture 5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auto">
          <a:xfrm>
            <a:off x="3705659" y="4346732"/>
            <a:ext cx="160337" cy="119523"/>
          </a:xfrm>
          <a:prstGeom prst="rect">
            <a:avLst/>
          </a:prstGeom>
          <a:noFill/>
          <a:ln w="9525">
            <a:noFill/>
            <a:miter lim="800000"/>
            <a:headEnd/>
            <a:tailEnd/>
          </a:ln>
        </p:spPr>
      </p:pic>
      <p:pic>
        <p:nvPicPr>
          <p:cNvPr id="106" name="Picture 5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auto">
          <a:xfrm>
            <a:off x="3668195" y="3642324"/>
            <a:ext cx="160337" cy="119523"/>
          </a:xfrm>
          <a:prstGeom prst="rect">
            <a:avLst/>
          </a:prstGeom>
          <a:noFill/>
          <a:ln w="9525">
            <a:noFill/>
            <a:miter lim="800000"/>
            <a:headEnd/>
            <a:tailEnd/>
          </a:ln>
        </p:spPr>
      </p:pic>
      <p:pic>
        <p:nvPicPr>
          <p:cNvPr id="107" name="Picture 5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bwMode="auto">
          <a:xfrm>
            <a:off x="3707295" y="5139884"/>
            <a:ext cx="139150" cy="103729"/>
          </a:xfrm>
          <a:prstGeom prst="rect">
            <a:avLst/>
          </a:prstGeom>
          <a:noFill/>
          <a:ln w="9525">
            <a:noFill/>
            <a:miter lim="800000"/>
            <a:headEnd/>
            <a:tailEnd/>
          </a:ln>
        </p:spPr>
      </p:pic>
      <p:pic>
        <p:nvPicPr>
          <p:cNvPr id="108" name="Picture 5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auto">
          <a:xfrm>
            <a:off x="6292055" y="2063258"/>
            <a:ext cx="160337" cy="119523"/>
          </a:xfrm>
          <a:prstGeom prst="rect">
            <a:avLst/>
          </a:prstGeom>
          <a:noFill/>
          <a:ln w="9525">
            <a:noFill/>
            <a:miter lim="800000"/>
            <a:headEnd/>
            <a:tailEnd/>
          </a:ln>
        </p:spPr>
      </p:pic>
      <p:sp>
        <p:nvSpPr>
          <p:cNvPr id="110" name="Chevron 1593">
            <a:hlinkClick r:id="rId5" action="ppaction://hlinksldjump"/>
          </p:cNvPr>
          <p:cNvSpPr>
            <a:spLocks noChangeArrowheads="1"/>
          </p:cNvSpPr>
          <p:nvPr/>
        </p:nvSpPr>
        <p:spPr bwMode="auto">
          <a:xfrm>
            <a:off x="3790604" y="5003800"/>
            <a:ext cx="778136" cy="500063"/>
          </a:xfrm>
          <a:prstGeom prst="chevron">
            <a:avLst>
              <a:gd name="adj" fmla="val 13141"/>
            </a:avLst>
          </a:prstGeom>
          <a:noFill/>
          <a:ln w="6350" cap="rnd" algn="ctr">
            <a:noFill/>
            <a:prstDash val="dash"/>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Expense  Reimbursement</a:t>
            </a:r>
          </a:p>
        </p:txBody>
      </p:sp>
      <p:cxnSp>
        <p:nvCxnSpPr>
          <p:cNvPr id="65" name="AutoShape 216"/>
          <p:cNvCxnSpPr>
            <a:cxnSpLocks noChangeShapeType="1"/>
          </p:cNvCxnSpPr>
          <p:nvPr/>
        </p:nvCxnSpPr>
        <p:spPr bwMode="auto">
          <a:xfrm rot="16200000" flipH="1">
            <a:off x="3184106" y="1773108"/>
            <a:ext cx="180975" cy="1587"/>
          </a:xfrm>
          <a:prstGeom prst="bentConnector3">
            <a:avLst>
              <a:gd name="adj1" fmla="val 50000"/>
            </a:avLst>
          </a:prstGeom>
          <a:noFill/>
          <a:ln w="9525">
            <a:solidFill>
              <a:srgbClr val="7D96A4"/>
            </a:solidFill>
            <a:prstDash val="sysDot"/>
            <a:miter lim="800000"/>
            <a:headEnd/>
            <a:tailEnd/>
          </a:ln>
        </p:spPr>
      </p:cxnSp>
      <p:sp>
        <p:nvSpPr>
          <p:cNvPr id="94" name="AutoShape 184">
            <a:hlinkClick r:id="rId9" action="ppaction://hlinksldjump"/>
          </p:cNvPr>
          <p:cNvSpPr>
            <a:spLocks noChangeArrowheads="1"/>
          </p:cNvSpPr>
          <p:nvPr/>
        </p:nvSpPr>
        <p:spPr bwMode="auto">
          <a:xfrm>
            <a:off x="3030624" y="1758689"/>
            <a:ext cx="585788" cy="728662"/>
          </a:xfrm>
          <a:prstGeom prst="chevron">
            <a:avLst>
              <a:gd name="adj" fmla="val 9560"/>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Executing Project</a:t>
            </a:r>
          </a:p>
        </p:txBody>
      </p:sp>
      <p:sp>
        <p:nvSpPr>
          <p:cNvPr id="96" name="TextBox 61"/>
          <p:cNvSpPr txBox="1">
            <a:spLocks noChangeArrowheads="1"/>
          </p:cNvSpPr>
          <p:nvPr/>
        </p:nvSpPr>
        <p:spPr bwMode="auto">
          <a:xfrm>
            <a:off x="327025" y="5513126"/>
            <a:ext cx="1436688" cy="330200"/>
          </a:xfrm>
          <a:prstGeom prst="rect">
            <a:avLst/>
          </a:prstGeom>
          <a:solidFill>
            <a:srgbClr val="ECECEC"/>
          </a:solidFill>
        </p:spPr>
        <p:txBody>
          <a:bodyPr lIns="0" rIns="0" anchor="ctr"/>
          <a:lstStyle>
            <a:defPPr>
              <a:defRPr lang="de-DE"/>
            </a:defPPr>
            <a:lvl1pPr marL="288000">
              <a:buClr>
                <a:schemeClr val="accent1"/>
              </a:buClr>
              <a:buSzPct val="80000"/>
              <a:defRPr sz="900" b="1">
                <a:latin typeface="+mn-lt"/>
              </a:defRPr>
            </a:lvl1pPr>
          </a:lstStyle>
          <a:p>
            <a:r>
              <a:rPr lang="en-US" dirty="0"/>
              <a:t>Scenario Flow</a:t>
            </a:r>
          </a:p>
        </p:txBody>
      </p:sp>
      <p:sp>
        <p:nvSpPr>
          <p:cNvPr id="97" name="Rectangle 57"/>
          <p:cNvSpPr>
            <a:spLocks noChangeArrowheads="1"/>
          </p:cNvSpPr>
          <p:nvPr/>
        </p:nvSpPr>
        <p:spPr bwMode="auto">
          <a:xfrm>
            <a:off x="305044" y="5524238"/>
            <a:ext cx="1458669"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98" name="Picture 97" descr="Monitor_60px.png"/>
          <p:cNvPicPr>
            <a:picLocks noChangeAspect="1"/>
          </p:cNvPicPr>
          <p:nvPr/>
        </p:nvPicPr>
        <p:blipFill>
          <a:blip r:embed="rId10" cstate="print"/>
          <a:stretch>
            <a:fillRect/>
          </a:stretch>
        </p:blipFill>
        <p:spPr>
          <a:xfrm>
            <a:off x="361854" y="5577572"/>
            <a:ext cx="180000" cy="180000"/>
          </a:xfrm>
          <a:prstGeom prst="rect">
            <a:avLst/>
          </a:prstGeom>
        </p:spPr>
      </p:pic>
      <p:sp>
        <p:nvSpPr>
          <p:cNvPr id="99" name="TextBox 72"/>
          <p:cNvSpPr txBox="1">
            <a:spLocks noChangeArrowheads="1"/>
          </p:cNvSpPr>
          <p:nvPr/>
        </p:nvSpPr>
        <p:spPr bwMode="auto">
          <a:xfrm>
            <a:off x="327025" y="4792106"/>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Scenario/Processes</a:t>
            </a:r>
          </a:p>
        </p:txBody>
      </p:sp>
      <p:pic>
        <p:nvPicPr>
          <p:cNvPr id="100" name="Picture 99"/>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369739" y="4846060"/>
            <a:ext cx="173999" cy="180000"/>
          </a:xfrm>
          <a:prstGeom prst="rect">
            <a:avLst/>
          </a:prstGeom>
        </p:spPr>
      </p:pic>
      <p:sp>
        <p:nvSpPr>
          <p:cNvPr id="101" name="Rectangle 57">
            <a:hlinkClick r:id="rId12" action="ppaction://hlinksldjump"/>
          </p:cNvPr>
          <p:cNvSpPr>
            <a:spLocks noChangeArrowheads="1"/>
          </p:cNvSpPr>
          <p:nvPr/>
        </p:nvSpPr>
        <p:spPr bwMode="auto">
          <a:xfrm>
            <a:off x="304691" y="479756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02" name="TextBox 72"/>
          <p:cNvSpPr txBox="1">
            <a:spLocks noChangeArrowheads="1"/>
          </p:cNvSpPr>
          <p:nvPr/>
        </p:nvSpPr>
        <p:spPr bwMode="auto">
          <a:xfrm>
            <a:off x="327025" y="5176154"/>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pic>
        <p:nvPicPr>
          <p:cNvPr id="103" name="Picture 102" descr="Calculator_2_60px.png"/>
          <p:cNvPicPr>
            <a:picLocks noChangeAspect="1"/>
          </p:cNvPicPr>
          <p:nvPr/>
        </p:nvPicPr>
        <p:blipFill>
          <a:blip r:embed="rId13" cstate="print"/>
          <a:stretch>
            <a:fillRect/>
          </a:stretch>
        </p:blipFill>
        <p:spPr>
          <a:xfrm>
            <a:off x="366739" y="5220067"/>
            <a:ext cx="180000" cy="180000"/>
          </a:xfrm>
          <a:prstGeom prst="rect">
            <a:avLst/>
          </a:prstGeom>
        </p:spPr>
      </p:pic>
      <p:sp>
        <p:nvSpPr>
          <p:cNvPr id="109" name="Rectangle 57">
            <a:hlinkClick r:id="rId14" action="ppaction://hlinksldjump"/>
          </p:cNvPr>
          <p:cNvSpPr>
            <a:spLocks noChangeArrowheads="1"/>
          </p:cNvSpPr>
          <p:nvPr/>
        </p:nvSpPr>
        <p:spPr bwMode="auto">
          <a:xfrm>
            <a:off x="305529" y="516064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12"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pic>
        <p:nvPicPr>
          <p:cNvPr id="62" name="Picture 61" descr="i_button_black.png"/>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113" name="Rectangle 112">
            <a:hlinkClick r:id="rId16" action="ppaction://hlinksldjump"/>
          </p:cNvPr>
          <p:cNvSpPr>
            <a:spLocks noChangeArrowheads="1"/>
          </p:cNvSpPr>
          <p:nvPr/>
        </p:nvSpPr>
        <p:spPr bwMode="auto">
          <a:xfrm>
            <a:off x="305529" y="5860776"/>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b="0" dirty="0"/>
              <a:t>Project</a:t>
            </a:r>
            <a:r>
              <a:rPr lang="de-DE" b="0" dirty="0">
                <a:solidFill>
                  <a:schemeClr val="tx2"/>
                </a:solidFill>
                <a:latin typeface="Arial Black" pitchFamily="34" charset="0"/>
              </a:rPr>
              <a:t> </a:t>
            </a:r>
            <a:r>
              <a:rPr lang="de-DE" b="0" dirty="0"/>
              <a:t>Management</a:t>
            </a:r>
            <a:br>
              <a:rPr lang="en-US" b="0" dirty="0"/>
            </a:br>
            <a:r>
              <a:rPr lang="en-US" sz="2000" b="0" dirty="0"/>
              <a:t>Further Information</a:t>
            </a:r>
          </a:p>
        </p:txBody>
      </p:sp>
      <p:sp>
        <p:nvSpPr>
          <p:cNvPr id="61" name="TextBox 60"/>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42" name="Rectangle 57"/>
          <p:cNvSpPr>
            <a:spLocks noChangeArrowheads="1"/>
          </p:cNvSpPr>
          <p:nvPr/>
        </p:nvSpPr>
        <p:spPr bwMode="auto">
          <a:xfrm>
            <a:off x="107106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4"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0" name="TextBox 19"/>
          <p:cNvSpPr txBox="1"/>
          <p:nvPr/>
        </p:nvSpPr>
        <p:spPr>
          <a:xfrm>
            <a:off x="7251047" y="4582009"/>
            <a:ext cx="1753399" cy="758087"/>
          </a:xfrm>
          <a:prstGeom prst="rect">
            <a:avLst/>
          </a:prstGeom>
          <a:noFill/>
        </p:spPr>
        <p:txBody>
          <a:bodyPr lIns="0" tIns="0" rIns="0" anchor="t"/>
          <a:lstStyle/>
          <a:p>
            <a:pPr>
              <a:buClr>
                <a:schemeClr val="accent1"/>
              </a:buClr>
              <a:buSzPct val="80000"/>
              <a:defRPr/>
            </a:pPr>
            <a:r>
              <a:rPr lang="en-US" sz="900" b="1" dirty="0">
                <a:latin typeface="+mn-lt"/>
              </a:rPr>
              <a:t>Forum	</a:t>
            </a:r>
          </a:p>
          <a:p>
            <a:pPr>
              <a:buClr>
                <a:schemeClr val="accent1"/>
              </a:buClr>
              <a:buSzPct val="80000"/>
              <a:defRPr/>
            </a:pPr>
            <a:r>
              <a:rPr lang="en-US" sz="900" dirty="0">
                <a:latin typeface="+mn-lt"/>
              </a:rPr>
              <a:t>Get in touch with experts to discuss your specific requirements. To enter the community, </a:t>
            </a:r>
            <a:r>
              <a:rPr lang="en-US" sz="900" dirty="0">
                <a:latin typeface="+mn-lt"/>
                <a:hlinkClick r:id="rId3"/>
              </a:rPr>
              <a:t>click here</a:t>
            </a:r>
            <a:r>
              <a:rPr lang="en-US" sz="900" dirty="0">
                <a:latin typeface="+mn-lt"/>
              </a:rPr>
              <a:t>.*</a:t>
            </a:r>
          </a:p>
        </p:txBody>
      </p:sp>
      <p:sp>
        <p:nvSpPr>
          <p:cNvPr id="21" name="TextBox 20"/>
          <p:cNvSpPr txBox="1"/>
          <p:nvPr/>
        </p:nvSpPr>
        <p:spPr>
          <a:xfrm>
            <a:off x="4757129" y="4582009"/>
            <a:ext cx="1753399" cy="758087"/>
          </a:xfrm>
          <a:prstGeom prst="rect">
            <a:avLst/>
          </a:prstGeom>
          <a:noFill/>
        </p:spPr>
        <p:txBody>
          <a:bodyPr lIns="0" tIns="0" rIns="0" anchor="t"/>
          <a:lstStyle/>
          <a:p>
            <a:pPr>
              <a:buClr>
                <a:schemeClr val="accent1"/>
              </a:buClr>
              <a:buSzPct val="80000"/>
              <a:defRPr/>
            </a:pPr>
            <a:r>
              <a:rPr lang="en-US" sz="900" b="1" dirty="0">
                <a:latin typeface="+mn-lt"/>
              </a:rPr>
              <a:t>More Details</a:t>
            </a:r>
            <a:br>
              <a:rPr lang="en-US" sz="800" dirty="0"/>
            </a:br>
            <a:r>
              <a:rPr lang="en-US" sz="900" dirty="0">
                <a:latin typeface="+mn-lt"/>
              </a:rPr>
              <a:t>SAP provides a complete product documentation, covering all aspects of the business scenario. For more details, </a:t>
            </a:r>
            <a:r>
              <a:rPr lang="en-US" sz="900" dirty="0">
                <a:latin typeface="+mn-lt"/>
                <a:hlinkClick r:id="rId4"/>
              </a:rPr>
              <a:t>click here</a:t>
            </a:r>
            <a:r>
              <a:rPr lang="en-US" sz="900" dirty="0">
                <a:latin typeface="+mn-lt"/>
              </a:rPr>
              <a:t>.</a:t>
            </a:r>
          </a:p>
        </p:txBody>
      </p:sp>
      <p:sp>
        <p:nvSpPr>
          <p:cNvPr id="22" name="TextBox 21"/>
          <p:cNvSpPr txBox="1"/>
          <p:nvPr/>
        </p:nvSpPr>
        <p:spPr>
          <a:xfrm>
            <a:off x="2179927" y="4584493"/>
            <a:ext cx="1753399" cy="758087"/>
          </a:xfrm>
          <a:prstGeom prst="rect">
            <a:avLst/>
          </a:prstGeom>
          <a:noFill/>
        </p:spPr>
        <p:txBody>
          <a:bodyPr lIns="0" tIns="0" rIns="0" anchor="t"/>
          <a:lstStyle/>
          <a:p>
            <a:pPr>
              <a:buClr>
                <a:schemeClr val="accent1"/>
              </a:buClr>
              <a:buSzPct val="80000"/>
              <a:defRPr/>
            </a:pPr>
            <a:r>
              <a:rPr lang="en-US" sz="900" b="1" dirty="0">
                <a:latin typeface="+mn-lt"/>
              </a:rPr>
              <a:t>Self-Enablement Systems</a:t>
            </a:r>
          </a:p>
          <a:p>
            <a:pPr>
              <a:buClr>
                <a:schemeClr val="accent1"/>
              </a:buClr>
              <a:buSzPct val="80000"/>
              <a:defRPr/>
            </a:pPr>
            <a:r>
              <a:rPr lang="en-US" sz="900" dirty="0">
                <a:latin typeface="+mn-lt"/>
              </a:rPr>
              <a:t>If you want to try out the  business scenario,  </a:t>
            </a:r>
            <a:r>
              <a:rPr lang="en-US" sz="900" dirty="0">
                <a:latin typeface="+mn-lt"/>
                <a:hlinkClick r:id="rId5"/>
              </a:rPr>
              <a:t>click here</a:t>
            </a:r>
            <a:r>
              <a:rPr lang="en-US" sz="900" dirty="0">
                <a:latin typeface="+mn-lt"/>
              </a:rPr>
              <a:t>.*</a:t>
            </a:r>
          </a:p>
        </p:txBody>
      </p:sp>
      <p:sp>
        <p:nvSpPr>
          <p:cNvPr id="24" name="TextBox 23"/>
          <p:cNvSpPr txBox="1"/>
          <p:nvPr/>
        </p:nvSpPr>
        <p:spPr>
          <a:xfrm>
            <a:off x="4757129" y="5528698"/>
            <a:ext cx="1753399" cy="758087"/>
          </a:xfrm>
          <a:prstGeom prst="rect">
            <a:avLst/>
          </a:prstGeom>
          <a:noFill/>
        </p:spPr>
        <p:txBody>
          <a:bodyPr lIns="0" tIns="0" rIns="0" anchor="t"/>
          <a:lstStyle/>
          <a:p>
            <a:pPr>
              <a:buClr>
                <a:schemeClr val="accent1"/>
              </a:buClr>
              <a:buSzPct val="80000"/>
              <a:defRPr/>
            </a:pPr>
            <a:r>
              <a:rPr lang="en-US" sz="900" b="1" dirty="0">
                <a:latin typeface="+mn-lt"/>
              </a:rPr>
              <a:t>WIKI</a:t>
            </a:r>
          </a:p>
          <a:p>
            <a:pPr>
              <a:buClr>
                <a:schemeClr val="accent1"/>
              </a:buClr>
              <a:buSzPct val="80000"/>
              <a:defRPr/>
            </a:pPr>
            <a:r>
              <a:rPr lang="en-US" sz="900" dirty="0">
                <a:latin typeface="+mn-lt"/>
              </a:rPr>
              <a:t>In addition to the product documentation, SAP provides Wikis that describe additional aspects of SAP Business ByDesign. </a:t>
            </a:r>
          </a:p>
          <a:p>
            <a:pPr>
              <a:buClr>
                <a:schemeClr val="accent1"/>
              </a:buClr>
              <a:buSzPct val="80000"/>
              <a:defRPr/>
            </a:pPr>
            <a:r>
              <a:rPr lang="en-US" sz="900" dirty="0">
                <a:latin typeface="+mn-lt"/>
              </a:rPr>
              <a:t>To access the WIKI, </a:t>
            </a:r>
            <a:r>
              <a:rPr lang="en-US" sz="900" dirty="0">
                <a:latin typeface="+mn-lt"/>
                <a:hlinkClick r:id="rId6"/>
              </a:rPr>
              <a:t>click here</a:t>
            </a:r>
            <a:r>
              <a:rPr lang="en-US" sz="900" dirty="0">
                <a:latin typeface="+mn-lt"/>
              </a:rPr>
              <a:t>.*</a:t>
            </a:r>
          </a:p>
        </p:txBody>
      </p:sp>
      <p:sp>
        <p:nvSpPr>
          <p:cNvPr id="25" name="TextBox 24"/>
          <p:cNvSpPr txBox="1"/>
          <p:nvPr/>
        </p:nvSpPr>
        <p:spPr>
          <a:xfrm>
            <a:off x="1843430" y="4184937"/>
            <a:ext cx="1667865" cy="246221"/>
          </a:xfrm>
          <a:prstGeom prst="rect">
            <a:avLst/>
          </a:prstGeom>
          <a:noFill/>
        </p:spPr>
        <p:txBody>
          <a:bodyPr wrap="square" lIns="0">
            <a:spAutoFit/>
          </a:bodyPr>
          <a:lstStyle/>
          <a:p>
            <a:pPr>
              <a:buClr>
                <a:schemeClr val="accent1"/>
              </a:buClr>
              <a:buSzPct val="80000"/>
              <a:buFont typeface="Wingdings" pitchFamily="2" charset="2"/>
              <a:buNone/>
              <a:defRPr/>
            </a:pPr>
            <a:r>
              <a:rPr lang="en-US" sz="1000" b="1" dirty="0">
                <a:latin typeface="+mn-lt"/>
              </a:rPr>
              <a:t>Do you want to try it out?</a:t>
            </a:r>
          </a:p>
        </p:txBody>
      </p:sp>
      <p:sp>
        <p:nvSpPr>
          <p:cNvPr id="26" name="TextBox 25"/>
          <p:cNvSpPr txBox="1"/>
          <p:nvPr/>
        </p:nvSpPr>
        <p:spPr>
          <a:xfrm>
            <a:off x="4406900" y="4184937"/>
            <a:ext cx="2085339" cy="246221"/>
          </a:xfrm>
          <a:prstGeom prst="rect">
            <a:avLst/>
          </a:prstGeom>
          <a:noFill/>
        </p:spPr>
        <p:txBody>
          <a:bodyPr wrap="square" lIns="0">
            <a:spAutoFit/>
          </a:bodyPr>
          <a:lstStyle/>
          <a:p>
            <a:pPr>
              <a:buClr>
                <a:schemeClr val="accent1"/>
              </a:buClr>
              <a:buSzPct val="80000"/>
              <a:buFont typeface="Wingdings" pitchFamily="2" charset="2"/>
              <a:buNone/>
              <a:defRPr/>
            </a:pPr>
            <a:r>
              <a:rPr lang="en-US" sz="1000" b="1" dirty="0">
                <a:latin typeface="+mn-lt"/>
              </a:rPr>
              <a:t>Do you need more information?</a:t>
            </a:r>
          </a:p>
        </p:txBody>
      </p:sp>
      <p:sp>
        <p:nvSpPr>
          <p:cNvPr id="27" name="TextBox 26"/>
          <p:cNvSpPr txBox="1"/>
          <p:nvPr/>
        </p:nvSpPr>
        <p:spPr>
          <a:xfrm>
            <a:off x="6794695" y="4184937"/>
            <a:ext cx="2342271" cy="246221"/>
          </a:xfrm>
          <a:prstGeom prst="rect">
            <a:avLst/>
          </a:prstGeom>
          <a:noFill/>
        </p:spPr>
        <p:txBody>
          <a:bodyPr wrap="square" lIns="0">
            <a:spAutoFit/>
          </a:bodyPr>
          <a:lstStyle/>
          <a:p>
            <a:pPr>
              <a:buClr>
                <a:schemeClr val="accent1"/>
              </a:buClr>
              <a:buSzPct val="80000"/>
              <a:buFont typeface="Wingdings" pitchFamily="2" charset="2"/>
              <a:buNone/>
              <a:defRPr/>
            </a:pPr>
            <a:r>
              <a:rPr lang="en-US" sz="1000" b="1" dirty="0">
                <a:latin typeface="+mn-lt"/>
              </a:rPr>
              <a:t>Do you want to discuss with others?</a:t>
            </a:r>
          </a:p>
        </p:txBody>
      </p:sp>
      <p:grpSp>
        <p:nvGrpSpPr>
          <p:cNvPr id="11" name="Group 10"/>
          <p:cNvGrpSpPr/>
          <p:nvPr/>
        </p:nvGrpSpPr>
        <p:grpSpPr>
          <a:xfrm>
            <a:off x="4067252" y="4206242"/>
            <a:ext cx="2523746" cy="2296971"/>
            <a:chOff x="4067252" y="4206242"/>
            <a:chExt cx="2523746" cy="2494483"/>
          </a:xfrm>
        </p:grpSpPr>
        <p:cxnSp>
          <p:nvCxnSpPr>
            <p:cNvPr id="4" name="Straight Connector 3"/>
            <p:cNvCxnSpPr/>
            <p:nvPr/>
          </p:nvCxnSpPr>
          <p:spPr>
            <a:xfrm>
              <a:off x="4067252" y="4206242"/>
              <a:ext cx="0" cy="2494483"/>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6590998" y="4206242"/>
              <a:ext cx="0" cy="2494483"/>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4" name="Group 13"/>
          <p:cNvGrpSpPr/>
          <p:nvPr/>
        </p:nvGrpSpPr>
        <p:grpSpPr>
          <a:xfrm>
            <a:off x="6914316" y="4593036"/>
            <a:ext cx="253764" cy="259080"/>
            <a:chOff x="7078027" y="4710989"/>
            <a:chExt cx="224973" cy="209902"/>
          </a:xfrm>
        </p:grpSpPr>
        <p:pic>
          <p:nvPicPr>
            <p:cNvPr id="38" name="Picture 37"/>
            <p:cNvPicPr>
              <a:picLocks noChangeAspect="1"/>
            </p:cNvPicPr>
            <p:nvPr/>
          </p:nvPicPr>
          <p:blipFill>
            <a:blip r:embed="rId7" cstate="print">
              <a:duotone>
                <a:prstClr val="black"/>
                <a:schemeClr val="accent3">
                  <a:lumMod val="60000"/>
                  <a:lumOff val="40000"/>
                  <a:tint val="45000"/>
                  <a:satMod val="400000"/>
                </a:schemeClr>
              </a:duotone>
              <a:extLst>
                <a:ext uri="{28A0092B-C50C-407E-A947-70E740481C1C}">
                  <a14:useLocalDpi xmlns:a14="http://schemas.microsoft.com/office/drawing/2010/main" val="0"/>
                </a:ext>
              </a:extLst>
            </a:blip>
            <a:stretch>
              <a:fillRect/>
            </a:stretch>
          </p:blipFill>
          <p:spPr>
            <a:xfrm>
              <a:off x="7078027" y="4710989"/>
              <a:ext cx="126067" cy="135832"/>
            </a:xfrm>
            <a:prstGeom prst="rect">
              <a:avLst/>
            </a:prstGeom>
          </p:spPr>
        </p:pic>
        <p:pic>
          <p:nvPicPr>
            <p:cNvPr id="39" name="Picture 38"/>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193639" y="4714694"/>
              <a:ext cx="109361" cy="159287"/>
            </a:xfrm>
            <a:prstGeom prst="rect">
              <a:avLst/>
            </a:prstGeom>
          </p:spPr>
        </p:pic>
        <p:pic>
          <p:nvPicPr>
            <p:cNvPr id="44" name="Picture 43"/>
            <p:cNvPicPr>
              <a:picLocks noChangeAspect="1"/>
            </p:cNvPicPr>
            <p:nvPr/>
          </p:nvPicPr>
          <p:blipFill>
            <a:blip r:embed="rId9" cstate="print">
              <a:biLevel thresh="75000"/>
              <a:extLst>
                <a:ext uri="{28A0092B-C50C-407E-A947-70E740481C1C}">
                  <a14:useLocalDpi xmlns:a14="http://schemas.microsoft.com/office/drawing/2010/main" val="0"/>
                </a:ext>
              </a:extLst>
            </a:blip>
            <a:stretch>
              <a:fillRect/>
            </a:stretch>
          </p:blipFill>
          <p:spPr>
            <a:xfrm>
              <a:off x="7110255" y="4736483"/>
              <a:ext cx="160893" cy="184408"/>
            </a:xfrm>
            <a:prstGeom prst="rect">
              <a:avLst/>
            </a:prstGeom>
          </p:spPr>
        </p:pic>
      </p:grpSp>
      <p:sp>
        <p:nvSpPr>
          <p:cNvPr id="10" name="Folded Corner 9"/>
          <p:cNvSpPr/>
          <p:nvPr/>
        </p:nvSpPr>
        <p:spPr bwMode="gray">
          <a:xfrm>
            <a:off x="4400550" y="4608275"/>
            <a:ext cx="216408" cy="310896"/>
          </a:xfrm>
          <a:prstGeom prst="foldedCorner">
            <a:avLst>
              <a:gd name="adj" fmla="val 40141"/>
            </a:avLst>
          </a:prstGeom>
          <a:solidFill>
            <a:schemeClr val="tx2"/>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cxnSp>
        <p:nvCxnSpPr>
          <p:cNvPr id="12" name="Straight Connector 11"/>
          <p:cNvCxnSpPr/>
          <p:nvPr/>
        </p:nvCxnSpPr>
        <p:spPr>
          <a:xfrm>
            <a:off x="4421886" y="4657043"/>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4421886" y="4693619"/>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4421886" y="4730195"/>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4421886" y="4766771"/>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a:off x="4421886" y="4803347"/>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a:off x="4421886" y="4839923"/>
            <a:ext cx="6705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3" name="Rectangle 2"/>
          <p:cNvSpPr/>
          <p:nvPr/>
        </p:nvSpPr>
        <p:spPr bwMode="gray">
          <a:xfrm>
            <a:off x="4406900" y="5533318"/>
            <a:ext cx="258928" cy="241402"/>
          </a:xfrm>
          <a:prstGeom prst="rect">
            <a:avLst/>
          </a:prstGeom>
          <a:solidFill>
            <a:schemeClr val="accent6"/>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nvGrpSpPr>
          <p:cNvPr id="6" name="Group 5"/>
          <p:cNvGrpSpPr/>
          <p:nvPr/>
        </p:nvGrpSpPr>
        <p:grpSpPr>
          <a:xfrm>
            <a:off x="4446828" y="5543638"/>
            <a:ext cx="158220" cy="276999"/>
            <a:chOff x="4441320" y="5812220"/>
            <a:chExt cx="158220" cy="276999"/>
          </a:xfrm>
        </p:grpSpPr>
        <p:sp>
          <p:nvSpPr>
            <p:cNvPr id="5" name="TextBox 4"/>
            <p:cNvSpPr txBox="1"/>
            <p:nvPr/>
          </p:nvSpPr>
          <p:spPr>
            <a:xfrm>
              <a:off x="4441320" y="5812220"/>
              <a:ext cx="114153"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kern="0" dirty="0">
                  <a:solidFill>
                    <a:schemeClr val="bg1"/>
                  </a:solidFill>
                  <a:latin typeface="Aparajita" pitchFamily="34" charset="0"/>
                  <a:ea typeface="Arial Unicode MS" pitchFamily="34" charset="-128"/>
                  <a:cs typeface="Aparajita" pitchFamily="34" charset="0"/>
                </a:rPr>
                <a:t>V</a:t>
              </a:r>
            </a:p>
          </p:txBody>
        </p:sp>
        <p:sp>
          <p:nvSpPr>
            <p:cNvPr id="97" name="TextBox 96"/>
            <p:cNvSpPr txBox="1"/>
            <p:nvPr/>
          </p:nvSpPr>
          <p:spPr>
            <a:xfrm>
              <a:off x="4485387" y="5812220"/>
              <a:ext cx="114153"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kern="0" dirty="0">
                  <a:solidFill>
                    <a:schemeClr val="bg1"/>
                  </a:solidFill>
                  <a:latin typeface="Aparajita" pitchFamily="34" charset="0"/>
                  <a:ea typeface="Arial Unicode MS" pitchFamily="34" charset="-128"/>
                  <a:cs typeface="Aparajita" pitchFamily="34" charset="0"/>
                </a:rPr>
                <a:t>V</a:t>
              </a:r>
            </a:p>
          </p:txBody>
        </p:sp>
      </p:grpSp>
      <p:sp>
        <p:nvSpPr>
          <p:cNvPr id="56" name="TextBox 55"/>
          <p:cNvSpPr txBox="1"/>
          <p:nvPr/>
        </p:nvSpPr>
        <p:spPr>
          <a:xfrm>
            <a:off x="1829558" y="6553624"/>
            <a:ext cx="7314442" cy="261610"/>
          </a:xfrm>
          <a:prstGeom prst="rect">
            <a:avLst/>
          </a:prstGeom>
          <a:noFill/>
        </p:spPr>
        <p:txBody>
          <a:bodyPr wrap="square" lIns="0" tIns="0" rIns="0" bIns="0" rtlCol="0">
            <a:spAutoFit/>
          </a:bodyPr>
          <a:lstStyle/>
          <a:p>
            <a:r>
              <a:rPr lang="en-US" sz="1000" kern="0" dirty="0">
                <a:ea typeface="Arial Unicode MS" pitchFamily="34" charset="-128"/>
                <a:cs typeface="Arial Unicode MS" pitchFamily="34" charset="-128"/>
              </a:rPr>
              <a:t>* </a:t>
            </a:r>
            <a:r>
              <a:rPr lang="en-US" sz="700" kern="0" dirty="0">
                <a:ea typeface="Arial Unicode MS" pitchFamily="34" charset="-128"/>
                <a:cs typeface="Arial Unicode MS" pitchFamily="34" charset="-128"/>
              </a:rPr>
              <a:t>Note that to access the links above you need to have a user in SAP Business Center. If you cannot access the page directly and if you are using Microsoft Internet Explorer®, please check </a:t>
            </a:r>
            <a:r>
              <a:rPr lang="en-US" sz="700" kern="0" dirty="0">
                <a:ea typeface="Arial Unicode MS" pitchFamily="34" charset="-128"/>
                <a:cs typeface="Arial Unicode MS" pitchFamily="34" charset="-128"/>
                <a:hlinkClick r:id="rId10"/>
              </a:rPr>
              <a:t>http://support.microsoft.com/kb/890474</a:t>
            </a:r>
            <a:r>
              <a:rPr lang="en-US" sz="700" kern="0" dirty="0">
                <a:ea typeface="Arial Unicode MS" pitchFamily="34" charset="-128"/>
                <a:cs typeface="Arial Unicode MS" pitchFamily="34" charset="-128"/>
              </a:rPr>
              <a:t>.</a:t>
            </a:r>
            <a:endParaRPr lang="de-DE" sz="700" kern="0" dirty="0">
              <a:ea typeface="Arial Unicode MS" pitchFamily="34" charset="-128"/>
              <a:cs typeface="Arial Unicode MS" pitchFamily="34" charset="-128"/>
            </a:endParaRPr>
          </a:p>
        </p:txBody>
      </p:sp>
      <p:sp>
        <p:nvSpPr>
          <p:cNvPr id="55" name="TextBox 61"/>
          <p:cNvSpPr txBox="1">
            <a:spLocks noChangeArrowheads="1"/>
          </p:cNvSpPr>
          <p:nvPr/>
        </p:nvSpPr>
        <p:spPr bwMode="auto">
          <a:xfrm>
            <a:off x="327025" y="5832608"/>
            <a:ext cx="1436688" cy="330200"/>
          </a:xfrm>
          <a:prstGeom prst="rect">
            <a:avLst/>
          </a:prstGeom>
          <a:solidFill>
            <a:srgbClr val="ECECEC"/>
          </a:solidFill>
        </p:spPr>
        <p:txBody>
          <a:bodyPr lIns="0" rIns="0" anchor="ctr"/>
          <a:lstStyle>
            <a:defPPr>
              <a:defRPr lang="de-DE"/>
            </a:defPPr>
            <a:lvl1pPr marL="288000">
              <a:buClr>
                <a:schemeClr val="accent1"/>
              </a:buClr>
              <a:buSzPct val="80000"/>
              <a:defRPr sz="900" b="1">
                <a:latin typeface="+mn-lt"/>
              </a:defRPr>
            </a:lvl1pPr>
          </a:lstStyle>
          <a:p>
            <a:r>
              <a:rPr lang="en-US" dirty="0"/>
              <a:t>Further Information</a:t>
            </a:r>
          </a:p>
        </p:txBody>
      </p:sp>
      <p:sp>
        <p:nvSpPr>
          <p:cNvPr id="58" name="TextBox 72"/>
          <p:cNvSpPr txBox="1">
            <a:spLocks noChangeArrowheads="1"/>
          </p:cNvSpPr>
          <p:nvPr/>
        </p:nvSpPr>
        <p:spPr bwMode="auto">
          <a:xfrm>
            <a:off x="327025" y="4792106"/>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Scenario/Processes</a:t>
            </a:r>
          </a:p>
        </p:txBody>
      </p:sp>
      <p:pic>
        <p:nvPicPr>
          <p:cNvPr id="59" name="Picture 58"/>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369739" y="4846060"/>
            <a:ext cx="173999" cy="180000"/>
          </a:xfrm>
          <a:prstGeom prst="rect">
            <a:avLst/>
          </a:prstGeom>
        </p:spPr>
      </p:pic>
      <p:sp>
        <p:nvSpPr>
          <p:cNvPr id="60" name="Rectangle 59">
            <a:hlinkClick r:id="rId12" action="ppaction://hlinksldjump"/>
          </p:cNvPr>
          <p:cNvSpPr>
            <a:spLocks noChangeArrowheads="1"/>
          </p:cNvSpPr>
          <p:nvPr/>
        </p:nvSpPr>
        <p:spPr bwMode="auto">
          <a:xfrm>
            <a:off x="304691" y="479756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4" name="TextBox 72"/>
          <p:cNvSpPr txBox="1">
            <a:spLocks noChangeArrowheads="1"/>
          </p:cNvSpPr>
          <p:nvPr/>
        </p:nvSpPr>
        <p:spPr bwMode="auto">
          <a:xfrm>
            <a:off x="327025" y="5176154"/>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pic>
        <p:nvPicPr>
          <p:cNvPr id="65" name="Picture 64" descr="Calculator_2_60px.png"/>
          <p:cNvPicPr>
            <a:picLocks noChangeAspect="1"/>
          </p:cNvPicPr>
          <p:nvPr/>
        </p:nvPicPr>
        <p:blipFill>
          <a:blip r:embed="rId13" cstate="print"/>
          <a:stretch>
            <a:fillRect/>
          </a:stretch>
        </p:blipFill>
        <p:spPr>
          <a:xfrm>
            <a:off x="366739" y="5220067"/>
            <a:ext cx="180000" cy="180000"/>
          </a:xfrm>
          <a:prstGeom prst="rect">
            <a:avLst/>
          </a:prstGeom>
        </p:spPr>
      </p:pic>
      <p:sp>
        <p:nvSpPr>
          <p:cNvPr id="67" name="Rectangle 57">
            <a:hlinkClick r:id="rId14" action="ppaction://hlinksldjump"/>
          </p:cNvPr>
          <p:cNvSpPr>
            <a:spLocks noChangeArrowheads="1"/>
          </p:cNvSpPr>
          <p:nvPr/>
        </p:nvSpPr>
        <p:spPr bwMode="auto">
          <a:xfrm>
            <a:off x="305529" y="516064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8" name="TextBox 61"/>
          <p:cNvSpPr txBox="1">
            <a:spLocks noChangeArrowheads="1"/>
          </p:cNvSpPr>
          <p:nvPr/>
        </p:nvSpPr>
        <p:spPr bwMode="auto">
          <a:xfrm>
            <a:off x="327025" y="55151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71" name="Picture 70" descr="Monitor_60px.png"/>
          <p:cNvPicPr>
            <a:picLocks noChangeAspect="1"/>
          </p:cNvPicPr>
          <p:nvPr/>
        </p:nvPicPr>
        <p:blipFill>
          <a:blip r:embed="rId15" cstate="print"/>
          <a:stretch>
            <a:fillRect/>
          </a:stretch>
        </p:blipFill>
        <p:spPr>
          <a:xfrm>
            <a:off x="366739" y="5578737"/>
            <a:ext cx="180000" cy="180000"/>
          </a:xfrm>
          <a:prstGeom prst="rect">
            <a:avLst/>
          </a:prstGeom>
        </p:spPr>
      </p:pic>
      <p:pic>
        <p:nvPicPr>
          <p:cNvPr id="48" name="Picture 47"/>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pic>
        <p:nvPicPr>
          <p:cNvPr id="50" name="Picture 49"/>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1843430" y="4609242"/>
            <a:ext cx="245358" cy="241200"/>
          </a:xfrm>
          <a:prstGeom prst="rect">
            <a:avLst/>
          </a:prstGeom>
        </p:spPr>
      </p:pic>
      <p:sp>
        <p:nvSpPr>
          <p:cNvPr id="72" name="Rectangle 57">
            <a:hlinkClick r:id="rId18" action="ppaction://hlinksldjump"/>
          </p:cNvPr>
          <p:cNvSpPr>
            <a:spLocks noChangeArrowheads="1"/>
          </p:cNvSpPr>
          <p:nvPr/>
        </p:nvSpPr>
        <p:spPr bwMode="auto">
          <a:xfrm>
            <a:off x="305529" y="5525128"/>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extLst>
      <p:ext uri="{BB962C8B-B14F-4D97-AF65-F5344CB8AC3E}">
        <p14:creationId xmlns:p14="http://schemas.microsoft.com/office/powerpoint/2010/main" val="217561885"/>
      </p:ext>
    </p:extLst>
  </p:cSld>
  <p:clrMapOvr>
    <a:masterClrMapping/>
  </p:clrMapOvr>
  <p:transition spd="med"/>
</p:sld>
</file>

<file path=ppt/tags/tag1.xml><?xml version="1.0" encoding="utf-8"?>
<p:tagLst xmlns:a="http://schemas.openxmlformats.org/drawingml/2006/main" xmlns:r="http://schemas.openxmlformats.org/officeDocument/2006/relationships" xmlns:p="http://schemas.openxmlformats.org/presentationml/2006/main">
  <p:tag name="MMPROD_SUBSTITUTION_ID" val="{B50E6A10-572C-4882-88AF-1B96C0F78558}"/>
</p:tagLst>
</file>

<file path=ppt/tags/tag10.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1.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12.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13.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14.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15.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16.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17.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18.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19.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2.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4.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5.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6.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7.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8.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9.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heme/theme1.xml><?xml version="1.0" encoding="utf-8"?>
<a:theme xmlns:a="http://schemas.openxmlformats.org/drawingml/2006/main" name="SAP_2011_v1.0">
  <a:themeElements>
    <a:clrScheme name="H">
      <a:dk1>
        <a:srgbClr val="000000"/>
      </a:dk1>
      <a:lt1>
        <a:srgbClr val="FFFFFF"/>
      </a:lt1>
      <a:dk2>
        <a:srgbClr val="0076CB"/>
      </a:dk2>
      <a:lt2>
        <a:srgbClr val="CCCCCC"/>
      </a:lt2>
      <a:accent1>
        <a:srgbClr val="F0AB00"/>
      </a:accent1>
      <a:accent2>
        <a:srgbClr val="666666"/>
      </a:accent2>
      <a:accent3>
        <a:srgbClr val="0076CB"/>
      </a:accent3>
      <a:accent4>
        <a:srgbClr val="4FB81C"/>
      </a:accent4>
      <a:accent5>
        <a:srgbClr val="E35500"/>
      </a:accent5>
      <a:accent6>
        <a:srgbClr val="760A85"/>
      </a:accent6>
      <a:hlink>
        <a:srgbClr val="1E4860"/>
      </a:hlink>
      <a:folHlink>
        <a:srgbClr val="1E4860"/>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1"/>
        </a:solidFill>
        <a:ln w="6350" algn="ctr">
          <a:noFill/>
          <a:miter lim="800000"/>
          <a:headEnd/>
          <a:tailEnd/>
        </a:ln>
      </a:spPr>
      <a:bodyPr lIns="90000" tIns="72000" rIns="90000" bIns="72000" rtlCol="0" anchor="ctr"/>
      <a:lstStyle>
        <a:defPPr marR="0" algn="ctr" defTabSz="914400" eaLnBrk="1" fontAlgn="base" latinLnBrk="0" hangingPunct="1">
          <a:lnSpc>
            <a:spcPct val="100000"/>
          </a:lnSpc>
          <a:spcBef>
            <a:spcPct val="50000"/>
          </a:spcBef>
          <a:spcAft>
            <a:spcPct val="0"/>
          </a:spcAft>
          <a:buClr>
            <a:srgbClr val="F0AB00"/>
          </a:buClr>
          <a:buSzPct val="80000"/>
          <a:tabLst/>
          <a:defRPr kumimoji="0" b="0" i="0" u="none" strike="noStrike" kern="0" cap="none" spc="0" normalizeH="0" baseline="0" noProof="0" dirty="0" smtClean="0">
            <a:ln>
              <a:noFill/>
            </a:ln>
            <a:effectLst/>
            <a:uLnTx/>
            <a:uFillTx/>
            <a:ea typeface="Arial Unicode MS" pitchFamily="34" charset="-128"/>
            <a:cs typeface="Arial Unicode MS" pitchFamily="34" charset="-128"/>
          </a:defRPr>
        </a:defPPr>
      </a:lstStyle>
    </a:spDef>
    <a:lnDef>
      <a:spPr>
        <a:ln w="635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fontAlgn="base">
          <a:spcBef>
            <a:spcPct val="50000"/>
          </a:spcBef>
          <a:spcAft>
            <a:spcPct val="0"/>
          </a:spcAft>
          <a:buClr>
            <a:srgbClr val="F0AB00"/>
          </a:buClr>
          <a:buSzPct val="80000"/>
          <a:defRPr sz="1800" kern="0" dirty="0" err="1" smtClean="0">
            <a:ea typeface="Arial Unicode MS" pitchFamily="34" charset="-128"/>
            <a:cs typeface="Arial Unicode MS" pitchFamily="34" charset="-128"/>
          </a:defRPr>
        </a:defPPr>
      </a:lstStyle>
    </a:txDef>
  </a:objectDefaults>
  <a:extraClrSchemeLst/>
</a:theme>
</file>

<file path=ppt/theme/theme2.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SAP_2011_v1.0</Template>
  <TotalTime>0</TotalTime>
  <Words>995</Words>
  <Application>Microsoft Office PowerPoint</Application>
  <PresentationFormat>On-screen Show (4:3)</PresentationFormat>
  <Paragraphs>235</Paragraphs>
  <Slides>8</Slides>
  <Notes>8</Notes>
  <HiddenSlides>0</HiddenSlides>
  <MMClips>0</MMClips>
  <ScaleCrop>false</ScaleCrop>
  <HeadingPairs>
    <vt:vector size="6" baseType="variant">
      <vt:variant>
        <vt:lpstr>Fonts Used</vt:lpstr>
      </vt:variant>
      <vt:variant>
        <vt:i4>14</vt:i4>
      </vt:variant>
      <vt:variant>
        <vt:lpstr>Theme</vt:lpstr>
      </vt:variant>
      <vt:variant>
        <vt:i4>1</vt:i4>
      </vt:variant>
      <vt:variant>
        <vt:lpstr>Slide Titles</vt:lpstr>
      </vt:variant>
      <vt:variant>
        <vt:i4>8</vt:i4>
      </vt:variant>
    </vt:vector>
  </HeadingPairs>
  <TitlesOfParts>
    <vt:vector size="23" baseType="lpstr">
      <vt:lpstr>Arial Black</vt:lpstr>
      <vt:lpstr>BentonSans Light</vt:lpstr>
      <vt:lpstr>Aparajita</vt:lpstr>
      <vt:lpstr>BentonSans Regular</vt:lpstr>
      <vt:lpstr>Courier New</vt:lpstr>
      <vt:lpstr>Wingdings</vt:lpstr>
      <vt:lpstr>SimSun</vt:lpstr>
      <vt:lpstr>Wingdings</vt:lpstr>
      <vt:lpstr>Arial Unicode MS</vt:lpstr>
      <vt:lpstr>Arial</vt:lpstr>
      <vt:lpstr>Symbol</vt:lpstr>
      <vt:lpstr>BrowalliaUPC</vt:lpstr>
      <vt:lpstr>MS PGothic</vt:lpstr>
      <vt:lpstr>BentonSans Bold</vt:lpstr>
      <vt:lpstr>SAP_2011_v1.0</vt:lpstr>
      <vt:lpstr>Project Management Scenario Overview</vt:lpstr>
      <vt:lpstr>Project Management  Scenario Overview</vt:lpstr>
      <vt:lpstr>Project Management  Process Details: Planning Project</vt:lpstr>
      <vt:lpstr>Project Management  Process Details: Executing Project</vt:lpstr>
      <vt:lpstr>Project Management  Process Details: Closing Project</vt:lpstr>
      <vt:lpstr>Project Management  Business Value</vt:lpstr>
      <vt:lpstr>Project Management  Scenario Flow</vt:lpstr>
      <vt:lpstr>Project Management Further Information</vt:lpstr>
    </vt:vector>
  </TitlesOfParts>
  <Company>SAP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BUSINESS SCENARIO EXPLORER</dc:title>
  <dc:creator>D030738</dc:creator>
  <cp:lastModifiedBy>Beirer, Birgit</cp:lastModifiedBy>
  <cp:revision>138</cp:revision>
  <dcterms:created xsi:type="dcterms:W3CDTF">2011-09-27T15:12:20Z</dcterms:created>
  <dcterms:modified xsi:type="dcterms:W3CDTF">2018-09-04T20:44:59Z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1357826825</vt:i4>
  </property>
  <property fmtid="{D5CDD505-2E9C-101B-9397-08002B2CF9AE}" pid="3" name="_NewReviewCycle">
    <vt:lpwstr/>
  </property>
  <property fmtid="{D5CDD505-2E9C-101B-9397-08002B2CF9AE}" pid="4" name="_EmailSubject">
    <vt:lpwstr>Color Palette/Stationery Next Steps </vt:lpwstr>
  </property>
  <property fmtid="{D5CDD505-2E9C-101B-9397-08002B2CF9AE}" pid="5" name="_AuthorEmail">
    <vt:lpwstr>heidi.bitz@sap.com</vt:lpwstr>
  </property>
  <property fmtid="{D5CDD505-2E9C-101B-9397-08002B2CF9AE}" pid="6" name="_AuthorEmailDisplayName">
    <vt:lpwstr>Bitz, Heidi</vt:lpwstr>
  </property>
</Properties>
</file>