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handoutMasterIdLst>
    <p:handoutMasterId r:id="rId14"/>
  </p:handoutMasterIdLst>
  <p:sldIdLst>
    <p:sldId id="397" r:id="rId5"/>
    <p:sldId id="401" r:id="rId6"/>
    <p:sldId id="349" r:id="rId7"/>
    <p:sldId id="398" r:id="rId8"/>
    <p:sldId id="395" r:id="rId9"/>
    <p:sldId id="400" r:id="rId10"/>
    <p:sldId id="402" r:id="rId11"/>
    <p:sldId id="348" r:id="rId12"/>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9">
          <p15:clr>
            <a:srgbClr val="A4A3A4"/>
          </p15:clr>
        </p15:guide>
        <p15:guide id="2" orient="horz" pos="190">
          <p15:clr>
            <a:srgbClr val="A4A3A4"/>
          </p15:clr>
        </p15:guide>
        <p15:guide id="3" orient="horz" pos="736">
          <p15:clr>
            <a:srgbClr val="A4A3A4"/>
          </p15:clr>
        </p15:guide>
        <p15:guide id="4" orient="horz" pos="140">
          <p15:clr>
            <a:srgbClr val="A4A3A4"/>
          </p15:clr>
        </p15:guide>
        <p15:guide id="5" orient="horz" pos="3078">
          <p15:clr>
            <a:srgbClr val="A4A3A4"/>
          </p15:clr>
        </p15:guide>
        <p15:guide id="6" orient="horz" pos="2648">
          <p15:clr>
            <a:srgbClr val="A4A3A4"/>
          </p15:clr>
        </p15:guide>
        <p15:guide id="7" orient="horz" pos="2476">
          <p15:clr>
            <a:srgbClr val="A4A3A4"/>
          </p15:clr>
        </p15:guide>
        <p15:guide id="8" orient="horz" pos="197">
          <p15:clr>
            <a:srgbClr val="A4A3A4"/>
          </p15:clr>
        </p15:guide>
        <p15:guide id="9" orient="horz" pos="872">
          <p15:clr>
            <a:srgbClr val="A4A3A4"/>
          </p15:clr>
        </p15:guide>
        <p15:guide id="10" orient="horz" pos="2193">
          <p15:clr>
            <a:srgbClr val="A4A3A4"/>
          </p15:clr>
        </p15:guide>
        <p15:guide id="11" pos="5556">
          <p15:clr>
            <a:srgbClr val="A4A3A4"/>
          </p15:clr>
        </p15:guide>
        <p15:guide id="12" pos="206">
          <p15:clr>
            <a:srgbClr val="A4A3A4"/>
          </p15:clr>
        </p15:guide>
        <p15:guide id="13" pos="1164">
          <p15:clr>
            <a:srgbClr val="A4A3A4"/>
          </p15:clr>
        </p15:guide>
        <p15:guide id="14" pos="2776">
          <p15:clr>
            <a:srgbClr val="A4A3A4"/>
          </p15:clr>
        </p15:guide>
        <p15:guide id="15" pos="444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9EE0FF"/>
    <a:srgbClr val="840B95"/>
    <a:srgbClr val="D2DDF2"/>
    <a:srgbClr val="1158BC"/>
    <a:srgbClr val="1156BC"/>
    <a:srgbClr val="78D3FF"/>
    <a:srgbClr val="388ABD"/>
    <a:srgbClr val="3582AF"/>
    <a:srgbClr val="D2F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6179D8-2262-4A9C-B68C-04F1D7D963D2}" v="303" dt="2021-04-23T08:18:50.936"/>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20" y="56"/>
      </p:cViewPr>
      <p:guideLst>
        <p:guide orient="horz" pos="3209"/>
        <p:guide orient="horz" pos="190"/>
        <p:guide orient="horz" pos="736"/>
        <p:guide orient="horz" pos="140"/>
        <p:guide orient="horz" pos="3078"/>
        <p:guide orient="horz" pos="2648"/>
        <p:guide orient="horz" pos="2476"/>
        <p:guide orient="horz" pos="197"/>
        <p:guide orient="horz" pos="872"/>
        <p:guide orient="horz" pos="2193"/>
        <p:guide pos="5556"/>
        <p:guide pos="206"/>
        <p:guide pos="1164"/>
        <p:guide pos="2776"/>
        <p:guide pos="4444"/>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immermann, Iris" userId="1251f1b9-df65-461d-a74b-329f68bc264f" providerId="ADAL" clId="{C72F1491-5D21-4B89-B2AD-47C1E22DAA8B}"/>
    <pc:docChg chg="undo custSel addSld modSld">
      <pc:chgData name="Zimmermann, Iris" userId="1251f1b9-df65-461d-a74b-329f68bc264f" providerId="ADAL" clId="{C72F1491-5D21-4B89-B2AD-47C1E22DAA8B}" dt="2021-04-13T12:47:27.204" v="5580" actId="478"/>
      <pc:docMkLst>
        <pc:docMk/>
      </pc:docMkLst>
      <pc:sldChg chg="addSp delSp modSp mod">
        <pc:chgData name="Zimmermann, Iris" userId="1251f1b9-df65-461d-a74b-329f68bc264f" providerId="ADAL" clId="{C72F1491-5D21-4B89-B2AD-47C1E22DAA8B}" dt="2021-04-13T12:26:17.158" v="4953" actId="14100"/>
        <pc:sldMkLst>
          <pc:docMk/>
          <pc:sldMk cId="0" sldId="348"/>
        </pc:sldMkLst>
        <pc:spChg chg="add mod">
          <ac:chgData name="Zimmermann, Iris" userId="1251f1b9-df65-461d-a74b-329f68bc264f" providerId="ADAL" clId="{C72F1491-5D21-4B89-B2AD-47C1E22DAA8B}" dt="2021-04-13T12:20:10.316" v="4693" actId="1076"/>
          <ac:spMkLst>
            <pc:docMk/>
            <pc:sldMk cId="0" sldId="348"/>
            <ac:spMk id="116" creationId="{AA015928-C197-4468-9A59-145F95175D02}"/>
          </ac:spMkLst>
        </pc:spChg>
        <pc:spChg chg="add mod">
          <ac:chgData name="Zimmermann, Iris" userId="1251f1b9-df65-461d-a74b-329f68bc264f" providerId="ADAL" clId="{C72F1491-5D21-4B89-B2AD-47C1E22DAA8B}" dt="2021-04-13T12:23:10.125" v="4806" actId="14100"/>
          <ac:spMkLst>
            <pc:docMk/>
            <pc:sldMk cId="0" sldId="348"/>
            <ac:spMk id="121" creationId="{9895D036-43D0-403C-A5F3-F04218C23289}"/>
          </ac:spMkLst>
        </pc:spChg>
        <pc:spChg chg="mod">
          <ac:chgData name="Zimmermann, Iris" userId="1251f1b9-df65-461d-a74b-329f68bc264f" providerId="ADAL" clId="{C72F1491-5D21-4B89-B2AD-47C1E22DAA8B}" dt="2021-04-13T12:24:10.055" v="4829"/>
          <ac:spMkLst>
            <pc:docMk/>
            <pc:sldMk cId="0" sldId="348"/>
            <ac:spMk id="133" creationId="{E8F694FA-DB0B-4867-964F-F3D954D5DE94}"/>
          </ac:spMkLst>
        </pc:spChg>
        <pc:spChg chg="mod">
          <ac:chgData name="Zimmermann, Iris" userId="1251f1b9-df65-461d-a74b-329f68bc264f" providerId="ADAL" clId="{C72F1491-5D21-4B89-B2AD-47C1E22DAA8B}" dt="2021-04-13T12:24:10.055" v="4829"/>
          <ac:spMkLst>
            <pc:docMk/>
            <pc:sldMk cId="0" sldId="348"/>
            <ac:spMk id="134" creationId="{D9A8D85E-5E1E-41BD-B78C-5BB75BB2441F}"/>
          </ac:spMkLst>
        </pc:spChg>
        <pc:spChg chg="mod">
          <ac:chgData name="Zimmermann, Iris" userId="1251f1b9-df65-461d-a74b-329f68bc264f" providerId="ADAL" clId="{C72F1491-5D21-4B89-B2AD-47C1E22DAA8B}" dt="2021-04-13T12:24:24.861" v="4832" actId="6549"/>
          <ac:spMkLst>
            <pc:docMk/>
            <pc:sldMk cId="0" sldId="348"/>
            <ac:spMk id="135" creationId="{D25ADB32-6B6A-4DF1-BA1B-E563B3EF73B1}"/>
          </ac:spMkLst>
        </pc:spChg>
        <pc:spChg chg="mod">
          <ac:chgData name="Zimmermann, Iris" userId="1251f1b9-df65-461d-a74b-329f68bc264f" providerId="ADAL" clId="{C72F1491-5D21-4B89-B2AD-47C1E22DAA8B}" dt="2021-04-13T12:24:33.835" v="4835"/>
          <ac:spMkLst>
            <pc:docMk/>
            <pc:sldMk cId="0" sldId="348"/>
            <ac:spMk id="139" creationId="{C1A8FB5A-45C0-406A-8091-90EC21A44878}"/>
          </ac:spMkLst>
        </pc:spChg>
        <pc:spChg chg="mod">
          <ac:chgData name="Zimmermann, Iris" userId="1251f1b9-df65-461d-a74b-329f68bc264f" providerId="ADAL" clId="{C72F1491-5D21-4B89-B2AD-47C1E22DAA8B}" dt="2021-04-13T12:24:33.835" v="4835"/>
          <ac:spMkLst>
            <pc:docMk/>
            <pc:sldMk cId="0" sldId="348"/>
            <ac:spMk id="150" creationId="{BC2A69B2-0E50-40C9-9B30-1682E6088A4C}"/>
          </ac:spMkLst>
        </pc:spChg>
        <pc:spChg chg="mod">
          <ac:chgData name="Zimmermann, Iris" userId="1251f1b9-df65-461d-a74b-329f68bc264f" providerId="ADAL" clId="{C72F1491-5D21-4B89-B2AD-47C1E22DAA8B}" dt="2021-04-13T12:24:33.835" v="4835"/>
          <ac:spMkLst>
            <pc:docMk/>
            <pc:sldMk cId="0" sldId="348"/>
            <ac:spMk id="156" creationId="{0F7858BF-6E5B-45A9-B5CA-C87E8FC4E655}"/>
          </ac:spMkLst>
        </pc:spChg>
        <pc:spChg chg="add mod">
          <ac:chgData name="Zimmermann, Iris" userId="1251f1b9-df65-461d-a74b-329f68bc264f" providerId="ADAL" clId="{C72F1491-5D21-4B89-B2AD-47C1E22DAA8B}" dt="2021-04-13T12:25:13.053" v="4901" actId="20577"/>
          <ac:spMkLst>
            <pc:docMk/>
            <pc:sldMk cId="0" sldId="348"/>
            <ac:spMk id="157" creationId="{8FFB9F90-E454-4C52-B06E-C04B1A064D75}"/>
          </ac:spMkLst>
        </pc:spChg>
        <pc:spChg chg="add mod ord">
          <ac:chgData name="Zimmermann, Iris" userId="1251f1b9-df65-461d-a74b-329f68bc264f" providerId="ADAL" clId="{C72F1491-5D21-4B89-B2AD-47C1E22DAA8B}" dt="2021-04-13T12:25:39.071" v="4928" actId="14100"/>
          <ac:spMkLst>
            <pc:docMk/>
            <pc:sldMk cId="0" sldId="348"/>
            <ac:spMk id="158" creationId="{C4296E17-485A-4203-9451-7CC9935E12D8}"/>
          </ac:spMkLst>
        </pc:spChg>
        <pc:spChg chg="add mod">
          <ac:chgData name="Zimmermann, Iris" userId="1251f1b9-df65-461d-a74b-329f68bc264f" providerId="ADAL" clId="{C72F1491-5D21-4B89-B2AD-47C1E22DAA8B}" dt="2021-04-13T12:26:17.158" v="4953" actId="14100"/>
          <ac:spMkLst>
            <pc:docMk/>
            <pc:sldMk cId="0" sldId="348"/>
            <ac:spMk id="164" creationId="{6F023688-878B-4F14-B072-B52D3017947E}"/>
          </ac:spMkLst>
        </pc:spChg>
        <pc:spChg chg="add del mod">
          <ac:chgData name="Zimmermann, Iris" userId="1251f1b9-df65-461d-a74b-329f68bc264f" providerId="ADAL" clId="{C72F1491-5D21-4B89-B2AD-47C1E22DAA8B}" dt="2021-04-13T07:37:41.522" v="3187" actId="478"/>
          <ac:spMkLst>
            <pc:docMk/>
            <pc:sldMk cId="0" sldId="348"/>
            <ac:spMk id="167" creationId="{8F86177F-C5F0-48F1-880A-96BF4F7D4EF6}"/>
          </ac:spMkLst>
        </pc:spChg>
        <pc:spChg chg="mod">
          <ac:chgData name="Zimmermann, Iris" userId="1251f1b9-df65-461d-a74b-329f68bc264f" providerId="ADAL" clId="{C72F1491-5D21-4B89-B2AD-47C1E22DAA8B}" dt="2021-04-13T12:19:31.784" v="4658" actId="1076"/>
          <ac:spMkLst>
            <pc:docMk/>
            <pc:sldMk cId="0" sldId="348"/>
            <ac:spMk id="181" creationId="{E17A3392-5A48-4D56-9689-B9083E927382}"/>
          </ac:spMkLst>
        </pc:spChg>
        <pc:spChg chg="add del mod">
          <ac:chgData name="Zimmermann, Iris" userId="1251f1b9-df65-461d-a74b-329f68bc264f" providerId="ADAL" clId="{C72F1491-5D21-4B89-B2AD-47C1E22DAA8B}" dt="2021-04-13T07:37:48.922" v="3189" actId="478"/>
          <ac:spMkLst>
            <pc:docMk/>
            <pc:sldMk cId="0" sldId="348"/>
            <ac:spMk id="183" creationId="{43E31A85-57E0-4286-8493-40E0F726974C}"/>
          </ac:spMkLst>
        </pc:spChg>
        <pc:spChg chg="add del mod">
          <ac:chgData name="Zimmermann, Iris" userId="1251f1b9-df65-461d-a74b-329f68bc264f" providerId="ADAL" clId="{C72F1491-5D21-4B89-B2AD-47C1E22DAA8B}" dt="2021-04-13T07:37:51.443" v="3190" actId="478"/>
          <ac:spMkLst>
            <pc:docMk/>
            <pc:sldMk cId="0" sldId="348"/>
            <ac:spMk id="184" creationId="{996264D6-7F0F-44D9-8C57-9C6D6C31AAE1}"/>
          </ac:spMkLst>
        </pc:spChg>
        <pc:spChg chg="add del mod">
          <ac:chgData name="Zimmermann, Iris" userId="1251f1b9-df65-461d-a74b-329f68bc264f" providerId="ADAL" clId="{C72F1491-5D21-4B89-B2AD-47C1E22DAA8B}" dt="2021-04-13T12:25:41.823" v="4929" actId="14100"/>
          <ac:spMkLst>
            <pc:docMk/>
            <pc:sldMk cId="0" sldId="348"/>
            <ac:spMk id="185" creationId="{D228BF22-DAB4-429E-B09D-B76378AE9FD1}"/>
          </ac:spMkLst>
        </pc:spChg>
        <pc:spChg chg="add del mod ord">
          <ac:chgData name="Zimmermann, Iris" userId="1251f1b9-df65-461d-a74b-329f68bc264f" providerId="ADAL" clId="{C72F1491-5D21-4B89-B2AD-47C1E22DAA8B}" dt="2021-04-13T07:37:42.940" v="3188" actId="478"/>
          <ac:spMkLst>
            <pc:docMk/>
            <pc:sldMk cId="0" sldId="348"/>
            <ac:spMk id="189" creationId="{4AF21101-A691-42AA-828F-2D78DCD6C36D}"/>
          </ac:spMkLst>
        </pc:spChg>
        <pc:spChg chg="add del mod">
          <ac:chgData name="Zimmermann, Iris" userId="1251f1b9-df65-461d-a74b-329f68bc264f" providerId="ADAL" clId="{C72F1491-5D21-4B89-B2AD-47C1E22DAA8B}" dt="2021-04-13T07:37:53.719" v="3191" actId="478"/>
          <ac:spMkLst>
            <pc:docMk/>
            <pc:sldMk cId="0" sldId="348"/>
            <ac:spMk id="193" creationId="{3081168E-2CAC-4231-92E8-E10D20B4CF65}"/>
          </ac:spMkLst>
        </pc:spChg>
        <pc:spChg chg="add del mod">
          <ac:chgData name="Zimmermann, Iris" userId="1251f1b9-df65-461d-a74b-329f68bc264f" providerId="ADAL" clId="{C72F1491-5D21-4B89-B2AD-47C1E22DAA8B}" dt="2021-04-13T07:42:14.874" v="3458" actId="478"/>
          <ac:spMkLst>
            <pc:docMk/>
            <pc:sldMk cId="0" sldId="348"/>
            <ac:spMk id="194" creationId="{9BAF13FE-A2C0-4D05-8E3A-822DE28652C2}"/>
          </ac:spMkLst>
        </pc:spChg>
        <pc:spChg chg="add mod">
          <ac:chgData name="Zimmermann, Iris" userId="1251f1b9-df65-461d-a74b-329f68bc264f" providerId="ADAL" clId="{C72F1491-5D21-4B89-B2AD-47C1E22DAA8B}" dt="2021-04-13T12:23:02.517" v="4805" actId="1076"/>
          <ac:spMkLst>
            <pc:docMk/>
            <pc:sldMk cId="0" sldId="348"/>
            <ac:spMk id="202" creationId="{38EAE8FB-D22E-44A0-AD9F-8659E8B35205}"/>
          </ac:spMkLst>
        </pc:spChg>
        <pc:spChg chg="add mod">
          <ac:chgData name="Zimmermann, Iris" userId="1251f1b9-df65-461d-a74b-329f68bc264f" providerId="ADAL" clId="{C72F1491-5D21-4B89-B2AD-47C1E22DAA8B}" dt="2021-04-13T12:16:11.668" v="4655" actId="14100"/>
          <ac:spMkLst>
            <pc:docMk/>
            <pc:sldMk cId="0" sldId="348"/>
            <ac:spMk id="204" creationId="{00871B72-C9B2-43E1-A22E-85F5C1431DC4}"/>
          </ac:spMkLst>
        </pc:spChg>
        <pc:grpChg chg="add mod">
          <ac:chgData name="Zimmermann, Iris" userId="1251f1b9-df65-461d-a74b-329f68bc264f" providerId="ADAL" clId="{C72F1491-5D21-4B89-B2AD-47C1E22DAA8B}" dt="2021-04-13T12:24:32.045" v="4834" actId="14100"/>
          <ac:grpSpMkLst>
            <pc:docMk/>
            <pc:sldMk cId="0" sldId="348"/>
            <ac:grpSpMk id="124" creationId="{9A7FA0E7-4441-4167-8479-27F1E13EBE65}"/>
          </ac:grpSpMkLst>
        </pc:grpChg>
        <pc:grpChg chg="add mod">
          <ac:chgData name="Zimmermann, Iris" userId="1251f1b9-df65-461d-a74b-329f68bc264f" providerId="ADAL" clId="{C72F1491-5D21-4B89-B2AD-47C1E22DAA8B}" dt="2021-04-13T12:24:36.721" v="4836" actId="1076"/>
          <ac:grpSpMkLst>
            <pc:docMk/>
            <pc:sldMk cId="0" sldId="348"/>
            <ac:grpSpMk id="136" creationId="{BA775557-0A72-4E12-AC6F-369664780AB4}"/>
          </ac:grpSpMkLst>
        </pc:grpChg>
        <pc:picChg chg="add mod">
          <ac:chgData name="Zimmermann, Iris" userId="1251f1b9-df65-461d-a74b-329f68bc264f" providerId="ADAL" clId="{C72F1491-5D21-4B89-B2AD-47C1E22DAA8B}" dt="2021-04-13T12:20:04.837" v="4692" actId="1076"/>
          <ac:picMkLst>
            <pc:docMk/>
            <pc:sldMk cId="0" sldId="348"/>
            <ac:picMk id="117" creationId="{F0FC78ED-672D-4C58-8B31-E19C710B88D1}"/>
          </ac:picMkLst>
        </pc:picChg>
        <pc:picChg chg="del">
          <ac:chgData name="Zimmermann, Iris" userId="1251f1b9-df65-461d-a74b-329f68bc264f" providerId="ADAL" clId="{C72F1491-5D21-4B89-B2AD-47C1E22DAA8B}" dt="2021-04-13T12:15:40.166" v="4643" actId="478"/>
          <ac:picMkLst>
            <pc:docMk/>
            <pc:sldMk cId="0" sldId="348"/>
            <ac:picMk id="144" creationId="{435121CB-6D0B-4F55-B282-6D5B329A0ECD}"/>
          </ac:picMkLst>
        </pc:picChg>
        <pc:cxnChg chg="del">
          <ac:chgData name="Zimmermann, Iris" userId="1251f1b9-df65-461d-a74b-329f68bc264f" providerId="ADAL" clId="{C72F1491-5D21-4B89-B2AD-47C1E22DAA8B}" dt="2021-04-13T12:15:43.137" v="4644" actId="478"/>
          <ac:cxnSpMkLst>
            <pc:docMk/>
            <pc:sldMk cId="0" sldId="348"/>
            <ac:cxnSpMk id="160" creationId="{9A96A90E-D787-4084-8FA2-0F25073DF4A1}"/>
          </ac:cxnSpMkLst>
        </pc:cxnChg>
      </pc:sldChg>
      <pc:sldChg chg="addSp delSp modSp mod">
        <pc:chgData name="Zimmermann, Iris" userId="1251f1b9-df65-461d-a74b-329f68bc264f" providerId="ADAL" clId="{C72F1491-5D21-4B89-B2AD-47C1E22DAA8B}" dt="2021-04-13T12:30:14.667" v="4993" actId="20577"/>
        <pc:sldMkLst>
          <pc:docMk/>
          <pc:sldMk cId="0" sldId="349"/>
        </pc:sldMkLst>
        <pc:spChg chg="mod">
          <ac:chgData name="Zimmermann, Iris" userId="1251f1b9-df65-461d-a74b-329f68bc264f" providerId="ADAL" clId="{C72F1491-5D21-4B89-B2AD-47C1E22DAA8B}" dt="2021-04-13T12:30:14.667" v="4993" actId="20577"/>
          <ac:spMkLst>
            <pc:docMk/>
            <pc:sldMk cId="0" sldId="349"/>
            <ac:spMk id="54" creationId="{00000000-0000-0000-0000-000000000000}"/>
          </ac:spMkLst>
        </pc:spChg>
        <pc:spChg chg="add del mod">
          <ac:chgData name="Zimmermann, Iris" userId="1251f1b9-df65-461d-a74b-329f68bc264f" providerId="ADAL" clId="{C72F1491-5D21-4B89-B2AD-47C1E22DAA8B}" dt="2021-04-13T07:11:32.494" v="1829" actId="478"/>
          <ac:spMkLst>
            <pc:docMk/>
            <pc:sldMk cId="0" sldId="349"/>
            <ac:spMk id="68" creationId="{5AE3CDBB-2DC1-46AF-A892-F9CCAEF891C1}"/>
          </ac:spMkLst>
        </pc:spChg>
        <pc:spChg chg="add mod">
          <ac:chgData name="Zimmermann, Iris" userId="1251f1b9-df65-461d-a74b-329f68bc264f" providerId="ADAL" clId="{C72F1491-5D21-4B89-B2AD-47C1E22DAA8B}" dt="2021-04-13T11:37:44.493" v="3926" actId="20577"/>
          <ac:spMkLst>
            <pc:docMk/>
            <pc:sldMk cId="0" sldId="349"/>
            <ac:spMk id="70" creationId="{875E66EA-6FD5-4637-A643-455EED9CAE3F}"/>
          </ac:spMkLst>
        </pc:spChg>
        <pc:spChg chg="add mod">
          <ac:chgData name="Zimmermann, Iris" userId="1251f1b9-df65-461d-a74b-329f68bc264f" providerId="ADAL" clId="{C72F1491-5D21-4B89-B2AD-47C1E22DAA8B}" dt="2021-04-13T07:15:57.190" v="2180" actId="14100"/>
          <ac:spMkLst>
            <pc:docMk/>
            <pc:sldMk cId="0" sldId="349"/>
            <ac:spMk id="78" creationId="{64733EF8-12B1-4266-B5AD-8F8C0D560A89}"/>
          </ac:spMkLst>
        </pc:spChg>
        <pc:spChg chg="mod">
          <ac:chgData name="Zimmermann, Iris" userId="1251f1b9-df65-461d-a74b-329f68bc264f" providerId="ADAL" clId="{C72F1491-5D21-4B89-B2AD-47C1E22DAA8B}" dt="2021-04-13T07:15:21.435" v="2098" actId="1076"/>
          <ac:spMkLst>
            <pc:docMk/>
            <pc:sldMk cId="0" sldId="349"/>
            <ac:spMk id="79" creationId="{00000000-0000-0000-0000-000000000000}"/>
          </ac:spMkLst>
        </pc:spChg>
        <pc:spChg chg="add del mod">
          <ac:chgData name="Zimmermann, Iris" userId="1251f1b9-df65-461d-a74b-329f68bc264f" providerId="ADAL" clId="{C72F1491-5D21-4B89-B2AD-47C1E22DAA8B}" dt="2021-04-13T07:16:23.131" v="2183" actId="478"/>
          <ac:spMkLst>
            <pc:docMk/>
            <pc:sldMk cId="0" sldId="349"/>
            <ac:spMk id="82" creationId="{6F02ED7A-1FF8-452E-9F4B-7D48FCAE3A50}"/>
          </ac:spMkLst>
        </pc:spChg>
      </pc:sldChg>
      <pc:sldChg chg="addSp delSp modSp mod modTransition">
        <pc:chgData name="Zimmermann, Iris" userId="1251f1b9-df65-461d-a74b-329f68bc264f" providerId="ADAL" clId="{C72F1491-5D21-4B89-B2AD-47C1E22DAA8B}" dt="2021-04-13T12:42:59.300" v="5535"/>
        <pc:sldMkLst>
          <pc:docMk/>
          <pc:sldMk cId="0" sldId="353"/>
        </pc:sldMkLst>
        <pc:spChg chg="add del">
          <ac:chgData name="Zimmermann, Iris" userId="1251f1b9-df65-461d-a74b-329f68bc264f" providerId="ADAL" clId="{C72F1491-5D21-4B89-B2AD-47C1E22DAA8B}" dt="2021-04-13T08:01:53.136" v="3657" actId="478"/>
          <ac:spMkLst>
            <pc:docMk/>
            <pc:sldMk cId="0" sldId="353"/>
            <ac:spMk id="3" creationId="{717F8718-B926-45D0-A304-0293B174C0C0}"/>
          </ac:spMkLst>
        </pc:spChg>
        <pc:spChg chg="add mod">
          <ac:chgData name="Zimmermann, Iris" userId="1251f1b9-df65-461d-a74b-329f68bc264f" providerId="ADAL" clId="{C72F1491-5D21-4B89-B2AD-47C1E22DAA8B}" dt="2021-04-13T12:39:46.329" v="5443" actId="20577"/>
          <ac:spMkLst>
            <pc:docMk/>
            <pc:sldMk cId="0" sldId="353"/>
            <ac:spMk id="48" creationId="{345520EC-FCD7-4478-BF5F-3F52E3B49BB7}"/>
          </ac:spMkLst>
        </pc:spChg>
        <pc:spChg chg="add del mod">
          <ac:chgData name="Zimmermann, Iris" userId="1251f1b9-df65-461d-a74b-329f68bc264f" providerId="ADAL" clId="{C72F1491-5D21-4B89-B2AD-47C1E22DAA8B}" dt="2021-04-13T11:50:56.074" v="4088" actId="478"/>
          <ac:spMkLst>
            <pc:docMk/>
            <pc:sldMk cId="0" sldId="353"/>
            <ac:spMk id="58" creationId="{12C744AD-A093-4BBC-AAF5-B6F7C395905A}"/>
          </ac:spMkLst>
        </pc:spChg>
        <pc:spChg chg="add del mod">
          <ac:chgData name="Zimmermann, Iris" userId="1251f1b9-df65-461d-a74b-329f68bc264f" providerId="ADAL" clId="{C72F1491-5D21-4B89-B2AD-47C1E22DAA8B}" dt="2021-04-13T11:50:53.824" v="4087" actId="478"/>
          <ac:spMkLst>
            <pc:docMk/>
            <pc:sldMk cId="0" sldId="353"/>
            <ac:spMk id="63" creationId="{2ACF1077-1C8D-401E-A7C8-BF884FC2EEEF}"/>
          </ac:spMkLst>
        </pc:spChg>
      </pc:sldChg>
      <pc:sldChg chg="addSp modSp mod">
        <pc:chgData name="Zimmermann, Iris" userId="1251f1b9-df65-461d-a74b-329f68bc264f" providerId="ADAL" clId="{C72F1491-5D21-4B89-B2AD-47C1E22DAA8B}" dt="2021-04-13T11:44:23.242" v="4050" actId="20577"/>
        <pc:sldMkLst>
          <pc:docMk/>
          <pc:sldMk cId="71564372" sldId="395"/>
        </pc:sldMkLst>
        <pc:spChg chg="add mod">
          <ac:chgData name="Zimmermann, Iris" userId="1251f1b9-df65-461d-a74b-329f68bc264f" providerId="ADAL" clId="{C72F1491-5D21-4B89-B2AD-47C1E22DAA8B}" dt="2021-04-13T11:44:11.380" v="4034" actId="1076"/>
          <ac:spMkLst>
            <pc:docMk/>
            <pc:sldMk cId="71564372" sldId="395"/>
            <ac:spMk id="42" creationId="{CD3D2BEE-55E4-4B2E-83D3-17138D8AFB9F}"/>
          </ac:spMkLst>
        </pc:spChg>
        <pc:spChg chg="mod">
          <ac:chgData name="Zimmermann, Iris" userId="1251f1b9-df65-461d-a74b-329f68bc264f" providerId="ADAL" clId="{C72F1491-5D21-4B89-B2AD-47C1E22DAA8B}" dt="2021-04-13T11:44:16.652" v="4045" actId="1037"/>
          <ac:spMkLst>
            <pc:docMk/>
            <pc:sldMk cId="71564372" sldId="395"/>
            <ac:spMk id="51" creationId="{00000000-0000-0000-0000-000000000000}"/>
          </ac:spMkLst>
        </pc:spChg>
        <pc:spChg chg="mod">
          <ac:chgData name="Zimmermann, Iris" userId="1251f1b9-df65-461d-a74b-329f68bc264f" providerId="ADAL" clId="{C72F1491-5D21-4B89-B2AD-47C1E22DAA8B}" dt="2021-04-13T07:33:42.279" v="3142" actId="6549"/>
          <ac:spMkLst>
            <pc:docMk/>
            <pc:sldMk cId="71564372" sldId="395"/>
            <ac:spMk id="54" creationId="{00000000-0000-0000-0000-000000000000}"/>
          </ac:spMkLst>
        </pc:spChg>
        <pc:spChg chg="add mod">
          <ac:chgData name="Zimmermann, Iris" userId="1251f1b9-df65-461d-a74b-329f68bc264f" providerId="ADAL" clId="{C72F1491-5D21-4B89-B2AD-47C1E22DAA8B}" dt="2021-04-13T11:44:23.242" v="4050" actId="20577"/>
          <ac:spMkLst>
            <pc:docMk/>
            <pc:sldMk cId="71564372" sldId="395"/>
            <ac:spMk id="64" creationId="{FE5E3D8A-FBA1-44E1-A8C8-5C1F5A9BF082}"/>
          </ac:spMkLst>
        </pc:spChg>
        <pc:spChg chg="mod">
          <ac:chgData name="Zimmermann, Iris" userId="1251f1b9-df65-461d-a74b-329f68bc264f" providerId="ADAL" clId="{C72F1491-5D21-4B89-B2AD-47C1E22DAA8B}" dt="2021-04-13T11:43:45.235" v="4028" actId="14100"/>
          <ac:spMkLst>
            <pc:docMk/>
            <pc:sldMk cId="71564372" sldId="395"/>
            <ac:spMk id="72" creationId="{00000000-0000-0000-0000-000000000000}"/>
          </ac:spMkLst>
        </pc:spChg>
        <pc:spChg chg="mod">
          <ac:chgData name="Zimmermann, Iris" userId="1251f1b9-df65-461d-a74b-329f68bc264f" providerId="ADAL" clId="{C72F1491-5D21-4B89-B2AD-47C1E22DAA8B}" dt="2021-04-13T11:44:16.652" v="4045" actId="1037"/>
          <ac:spMkLst>
            <pc:docMk/>
            <pc:sldMk cId="71564372" sldId="395"/>
            <ac:spMk id="76" creationId="{00000000-0000-0000-0000-000000000000}"/>
          </ac:spMkLst>
        </pc:spChg>
        <pc:picChg chg="mod">
          <ac:chgData name="Zimmermann, Iris" userId="1251f1b9-df65-461d-a74b-329f68bc264f" providerId="ADAL" clId="{C72F1491-5D21-4B89-B2AD-47C1E22DAA8B}" dt="2021-04-13T11:44:16.652" v="4045" actId="1037"/>
          <ac:picMkLst>
            <pc:docMk/>
            <pc:sldMk cId="71564372" sldId="395"/>
            <ac:picMk id="45" creationId="{C2EFAD86-28D6-4DA5-A8F0-586BE9379D30}"/>
          </ac:picMkLst>
        </pc:picChg>
      </pc:sldChg>
      <pc:sldChg chg="addSp delSp modSp mod">
        <pc:chgData name="Zimmermann, Iris" userId="1251f1b9-df65-461d-a74b-329f68bc264f" providerId="ADAL" clId="{C72F1491-5D21-4B89-B2AD-47C1E22DAA8B}" dt="2021-04-13T11:35:48.404" v="3905" actId="14100"/>
        <pc:sldMkLst>
          <pc:docMk/>
          <pc:sldMk cId="605685811" sldId="397"/>
        </pc:sldMkLst>
        <pc:spChg chg="add mod">
          <ac:chgData name="Zimmermann, Iris" userId="1251f1b9-df65-461d-a74b-329f68bc264f" providerId="ADAL" clId="{C72F1491-5D21-4B89-B2AD-47C1E22DAA8B}" dt="2021-04-13T11:35:48.404" v="3905" actId="14100"/>
          <ac:spMkLst>
            <pc:docMk/>
            <pc:sldMk cId="605685811" sldId="397"/>
            <ac:spMk id="6" creationId="{439B9F7F-D37E-4E9F-A6C3-09B3815B3A6D}"/>
          </ac:spMkLst>
        </pc:spChg>
        <pc:spChg chg="add del mod">
          <ac:chgData name="Zimmermann, Iris" userId="1251f1b9-df65-461d-a74b-329f68bc264f" providerId="ADAL" clId="{C72F1491-5D21-4B89-B2AD-47C1E22DAA8B}" dt="2021-04-13T07:07:19.851" v="1822" actId="478"/>
          <ac:spMkLst>
            <pc:docMk/>
            <pc:sldMk cId="605685811" sldId="397"/>
            <ac:spMk id="6" creationId="{54D3CE08-C01C-4FB1-A76D-9953BB8583C7}"/>
          </ac:spMkLst>
        </pc:spChg>
        <pc:spChg chg="add del">
          <ac:chgData name="Zimmermann, Iris" userId="1251f1b9-df65-461d-a74b-329f68bc264f" providerId="ADAL" clId="{C72F1491-5D21-4B89-B2AD-47C1E22DAA8B}" dt="2021-04-13T07:08:15.891" v="1824" actId="11529"/>
          <ac:spMkLst>
            <pc:docMk/>
            <pc:sldMk cId="605685811" sldId="397"/>
            <ac:spMk id="7" creationId="{8E00B7B5-09BA-4817-9B4F-C3BA17FF1560}"/>
          </ac:spMkLst>
        </pc:spChg>
        <pc:spChg chg="mod">
          <ac:chgData name="Zimmermann, Iris" userId="1251f1b9-df65-461d-a74b-329f68bc264f" providerId="ADAL" clId="{C72F1491-5D21-4B89-B2AD-47C1E22DAA8B}" dt="2021-04-13T11:34:47.740" v="3879" actId="1076"/>
          <ac:spMkLst>
            <pc:docMk/>
            <pc:sldMk cId="605685811" sldId="397"/>
            <ac:spMk id="8" creationId="{3814737E-4BC5-47B7-A07A-16C8FBC84EEB}"/>
          </ac:spMkLst>
        </pc:spChg>
        <pc:spChg chg="add del mod">
          <ac:chgData name="Zimmermann, Iris" userId="1251f1b9-df65-461d-a74b-329f68bc264f" providerId="ADAL" clId="{C72F1491-5D21-4B89-B2AD-47C1E22DAA8B}" dt="2021-04-13T11:35:15.451" v="3885" actId="478"/>
          <ac:spMkLst>
            <pc:docMk/>
            <pc:sldMk cId="605685811" sldId="397"/>
            <ac:spMk id="10" creationId="{4BDAFDF6-4A21-4B81-BAD5-9671EADD0316}"/>
          </ac:spMkLst>
        </pc:spChg>
        <pc:spChg chg="mod">
          <ac:chgData name="Zimmermann, Iris" userId="1251f1b9-df65-461d-a74b-329f68bc264f" providerId="ADAL" clId="{C72F1491-5D21-4B89-B2AD-47C1E22DAA8B}" dt="2021-04-13T11:34:39.164" v="3878" actId="1076"/>
          <ac:spMkLst>
            <pc:docMk/>
            <pc:sldMk cId="605685811" sldId="397"/>
            <ac:spMk id="41" creationId="{00000000-0000-0000-0000-000000000000}"/>
          </ac:spMkLst>
        </pc:spChg>
        <pc:spChg chg="del">
          <ac:chgData name="Zimmermann, Iris" userId="1251f1b9-df65-461d-a74b-329f68bc264f" providerId="ADAL" clId="{C72F1491-5D21-4B89-B2AD-47C1E22DAA8B}" dt="2021-04-13T11:34:24.450" v="3877" actId="478"/>
          <ac:spMkLst>
            <pc:docMk/>
            <pc:sldMk cId="605685811" sldId="397"/>
            <ac:spMk id="49" creationId="{00000000-0000-0000-0000-000000000000}"/>
          </ac:spMkLst>
        </pc:spChg>
        <pc:spChg chg="mod">
          <ac:chgData name="Zimmermann, Iris" userId="1251f1b9-df65-461d-a74b-329f68bc264f" providerId="ADAL" clId="{C72F1491-5D21-4B89-B2AD-47C1E22DAA8B}" dt="2021-04-13T11:35:12.122" v="3884" actId="1035"/>
          <ac:spMkLst>
            <pc:docMk/>
            <pc:sldMk cId="605685811" sldId="397"/>
            <ac:spMk id="50" creationId="{00000000-0000-0000-0000-000000000000}"/>
          </ac:spMkLst>
        </pc:spChg>
        <pc:spChg chg="mod">
          <ac:chgData name="Zimmermann, Iris" userId="1251f1b9-df65-461d-a74b-329f68bc264f" providerId="ADAL" clId="{C72F1491-5D21-4B89-B2AD-47C1E22DAA8B}" dt="2021-04-13T11:35:12.122" v="3884" actId="1035"/>
          <ac:spMkLst>
            <pc:docMk/>
            <pc:sldMk cId="605685811" sldId="397"/>
            <ac:spMk id="51" creationId="{00000000-0000-0000-0000-000000000000}"/>
          </ac:spMkLst>
        </pc:spChg>
        <pc:spChg chg="add del mod">
          <ac:chgData name="Zimmermann, Iris" userId="1251f1b9-df65-461d-a74b-329f68bc264f" providerId="ADAL" clId="{C72F1491-5D21-4B89-B2AD-47C1E22DAA8B}" dt="2021-04-13T07:06:48.327" v="1820" actId="478"/>
          <ac:spMkLst>
            <pc:docMk/>
            <pc:sldMk cId="605685811" sldId="397"/>
            <ac:spMk id="69" creationId="{6119F716-69CC-442F-BA5F-821E14134B6F}"/>
          </ac:spMkLst>
        </pc:spChg>
        <pc:spChg chg="mod">
          <ac:chgData name="Zimmermann, Iris" userId="1251f1b9-df65-461d-a74b-329f68bc264f" providerId="ADAL" clId="{C72F1491-5D21-4B89-B2AD-47C1E22DAA8B}" dt="2021-04-13T11:34:39.164" v="3878" actId="1076"/>
          <ac:spMkLst>
            <pc:docMk/>
            <pc:sldMk cId="605685811" sldId="397"/>
            <ac:spMk id="70" creationId="{CBEFA180-9F4C-4327-BF2B-FB43426E015C}"/>
          </ac:spMkLst>
        </pc:spChg>
        <pc:spChg chg="add del mod">
          <ac:chgData name="Zimmermann, Iris" userId="1251f1b9-df65-461d-a74b-329f68bc264f" providerId="ADAL" clId="{C72F1491-5D21-4B89-B2AD-47C1E22DAA8B}" dt="2021-04-13T11:34:21.126" v="3875" actId="478"/>
          <ac:spMkLst>
            <pc:docMk/>
            <pc:sldMk cId="605685811" sldId="397"/>
            <ac:spMk id="72" creationId="{3D7C9AB9-6E6F-4B8C-B37F-E6172F1CAC0A}"/>
          </ac:spMkLst>
        </pc:spChg>
        <pc:spChg chg="add del mod">
          <ac:chgData name="Zimmermann, Iris" userId="1251f1b9-df65-461d-a74b-329f68bc264f" providerId="ADAL" clId="{C72F1491-5D21-4B89-B2AD-47C1E22DAA8B}" dt="2021-04-07T16:20:18.115" v="1714" actId="478"/>
          <ac:spMkLst>
            <pc:docMk/>
            <pc:sldMk cId="605685811" sldId="397"/>
            <ac:spMk id="72" creationId="{7889BF77-6984-48B9-8F62-468D8AF12E11}"/>
          </ac:spMkLst>
        </pc:spChg>
        <pc:spChg chg="add del mod">
          <ac:chgData name="Zimmermann, Iris" userId="1251f1b9-df65-461d-a74b-329f68bc264f" providerId="ADAL" clId="{C72F1491-5D21-4B89-B2AD-47C1E22DAA8B}" dt="2021-04-13T07:07:01.269" v="1821" actId="478"/>
          <ac:spMkLst>
            <pc:docMk/>
            <pc:sldMk cId="605685811" sldId="397"/>
            <ac:spMk id="73" creationId="{3588AC4A-C069-4581-9383-1A65F11BCFBA}"/>
          </ac:spMkLst>
        </pc:spChg>
        <pc:spChg chg="add del mod">
          <ac:chgData name="Zimmermann, Iris" userId="1251f1b9-df65-461d-a74b-329f68bc264f" providerId="ADAL" clId="{C72F1491-5D21-4B89-B2AD-47C1E22DAA8B}" dt="2021-04-13T07:06:46.213" v="1819" actId="478"/>
          <ac:spMkLst>
            <pc:docMk/>
            <pc:sldMk cId="605685811" sldId="397"/>
            <ac:spMk id="75" creationId="{FEB5A429-9B9A-4D0D-8120-F62F187D70AE}"/>
          </ac:spMkLst>
        </pc:spChg>
        <pc:picChg chg="mod">
          <ac:chgData name="Zimmermann, Iris" userId="1251f1b9-df65-461d-a74b-329f68bc264f" providerId="ADAL" clId="{C72F1491-5D21-4B89-B2AD-47C1E22DAA8B}" dt="2021-04-13T11:35:12.122" v="3884" actId="1035"/>
          <ac:picMkLst>
            <pc:docMk/>
            <pc:sldMk cId="605685811" sldId="397"/>
            <ac:picMk id="3" creationId="{3788EAC6-9AEC-4B2B-A500-A8EF8C33567F}"/>
          </ac:picMkLst>
        </pc:picChg>
        <pc:picChg chg="del">
          <ac:chgData name="Zimmermann, Iris" userId="1251f1b9-df65-461d-a74b-329f68bc264f" providerId="ADAL" clId="{C72F1491-5D21-4B89-B2AD-47C1E22DAA8B}" dt="2021-04-13T11:34:22.802" v="3876" actId="478"/>
          <ac:picMkLst>
            <pc:docMk/>
            <pc:sldMk cId="605685811" sldId="397"/>
            <ac:picMk id="40" creationId="{00000000-0000-0000-0000-000000000000}"/>
          </ac:picMkLst>
        </pc:picChg>
        <pc:picChg chg="mod">
          <ac:chgData name="Zimmermann, Iris" userId="1251f1b9-df65-461d-a74b-329f68bc264f" providerId="ADAL" clId="{C72F1491-5D21-4B89-B2AD-47C1E22DAA8B}" dt="2021-04-13T11:34:39.164" v="3878" actId="1076"/>
          <ac:picMkLst>
            <pc:docMk/>
            <pc:sldMk cId="605685811" sldId="397"/>
            <ac:picMk id="42" creationId="{00000000-0000-0000-0000-000000000000}"/>
          </ac:picMkLst>
        </pc:picChg>
        <pc:picChg chg="mod">
          <ac:chgData name="Zimmermann, Iris" userId="1251f1b9-df65-461d-a74b-329f68bc264f" providerId="ADAL" clId="{C72F1491-5D21-4B89-B2AD-47C1E22DAA8B}" dt="2021-04-13T11:35:12.122" v="3884" actId="1035"/>
          <ac:picMkLst>
            <pc:docMk/>
            <pc:sldMk cId="605685811" sldId="397"/>
            <ac:picMk id="45" creationId="{00000000-0000-0000-0000-000000000000}"/>
          </ac:picMkLst>
        </pc:picChg>
        <pc:picChg chg="mod">
          <ac:chgData name="Zimmermann, Iris" userId="1251f1b9-df65-461d-a74b-329f68bc264f" providerId="ADAL" clId="{C72F1491-5D21-4B89-B2AD-47C1E22DAA8B}" dt="2021-04-13T11:34:47.740" v="3879" actId="1076"/>
          <ac:picMkLst>
            <pc:docMk/>
            <pc:sldMk cId="605685811" sldId="397"/>
            <ac:picMk id="68" creationId="{7727747F-EE36-4AE0-843F-0649D8F361FE}"/>
          </ac:picMkLst>
        </pc:picChg>
      </pc:sldChg>
      <pc:sldChg chg="addSp delSp modSp mod">
        <pc:chgData name="Zimmermann, Iris" userId="1251f1b9-df65-461d-a74b-329f68bc264f" providerId="ADAL" clId="{C72F1491-5D21-4B89-B2AD-47C1E22DAA8B}" dt="2021-04-13T12:47:10.114" v="5579" actId="1076"/>
        <pc:sldMkLst>
          <pc:docMk/>
          <pc:sldMk cId="2880106252" sldId="398"/>
        </pc:sldMkLst>
        <pc:spChg chg="add del mod">
          <ac:chgData name="Zimmermann, Iris" userId="1251f1b9-df65-461d-a74b-329f68bc264f" providerId="ADAL" clId="{C72F1491-5D21-4B89-B2AD-47C1E22DAA8B}" dt="2021-04-13T07:14:38.203" v="2093" actId="478"/>
          <ac:spMkLst>
            <pc:docMk/>
            <pc:sldMk cId="2880106252" sldId="398"/>
            <ac:spMk id="3" creationId="{BB0C0FA1-19F6-4DA9-BB72-D1BF5283129F}"/>
          </ac:spMkLst>
        </pc:spChg>
        <pc:spChg chg="mod">
          <ac:chgData name="Zimmermann, Iris" userId="1251f1b9-df65-461d-a74b-329f68bc264f" providerId="ADAL" clId="{C72F1491-5D21-4B89-B2AD-47C1E22DAA8B}" dt="2021-04-13T11:41:30.775" v="3969" actId="1076"/>
          <ac:spMkLst>
            <pc:docMk/>
            <pc:sldMk cId="2880106252" sldId="398"/>
            <ac:spMk id="21" creationId="{00000000-0000-0000-0000-000000000000}"/>
          </ac:spMkLst>
        </pc:spChg>
        <pc:spChg chg="mod">
          <ac:chgData name="Zimmermann, Iris" userId="1251f1b9-df65-461d-a74b-329f68bc264f" providerId="ADAL" clId="{C72F1491-5D21-4B89-B2AD-47C1E22DAA8B}" dt="2021-04-13T12:31:46.964" v="5009" actId="20577"/>
          <ac:spMkLst>
            <pc:docMk/>
            <pc:sldMk cId="2880106252" sldId="398"/>
            <ac:spMk id="54" creationId="{00000000-0000-0000-0000-000000000000}"/>
          </ac:spMkLst>
        </pc:spChg>
        <pc:spChg chg="add mod">
          <ac:chgData name="Zimmermann, Iris" userId="1251f1b9-df65-461d-a74b-329f68bc264f" providerId="ADAL" clId="{C72F1491-5D21-4B89-B2AD-47C1E22DAA8B}" dt="2021-04-13T11:38:34.005" v="3929"/>
          <ac:spMkLst>
            <pc:docMk/>
            <pc:sldMk cId="2880106252" sldId="398"/>
            <ac:spMk id="56" creationId="{06974B25-CFE2-4D43-9AE4-46902E747AB8}"/>
          </ac:spMkLst>
        </pc:spChg>
        <pc:spChg chg="add mod">
          <ac:chgData name="Zimmermann, Iris" userId="1251f1b9-df65-461d-a74b-329f68bc264f" providerId="ADAL" clId="{C72F1491-5D21-4B89-B2AD-47C1E22DAA8B}" dt="2021-04-13T11:40:54.680" v="3955" actId="1076"/>
          <ac:spMkLst>
            <pc:docMk/>
            <pc:sldMk cId="2880106252" sldId="398"/>
            <ac:spMk id="57" creationId="{D57A4374-796B-4255-BC5F-CEF7AB23EC3D}"/>
          </ac:spMkLst>
        </pc:spChg>
        <pc:spChg chg="add del mod">
          <ac:chgData name="Zimmermann, Iris" userId="1251f1b9-df65-461d-a74b-329f68bc264f" providerId="ADAL" clId="{C72F1491-5D21-4B89-B2AD-47C1E22DAA8B}" dt="2021-04-13T12:44:26.437" v="5538" actId="478"/>
          <ac:spMkLst>
            <pc:docMk/>
            <pc:sldMk cId="2880106252" sldId="398"/>
            <ac:spMk id="59" creationId="{88A9CAE3-5B24-4BAE-8DCF-6CF306BFCC3E}"/>
          </ac:spMkLst>
        </pc:spChg>
        <pc:spChg chg="add mod">
          <ac:chgData name="Zimmermann, Iris" userId="1251f1b9-df65-461d-a74b-329f68bc264f" providerId="ADAL" clId="{C72F1491-5D21-4B89-B2AD-47C1E22DAA8B}" dt="2021-04-13T12:45:08.899" v="5578" actId="1076"/>
          <ac:spMkLst>
            <pc:docMk/>
            <pc:sldMk cId="2880106252" sldId="398"/>
            <ac:spMk id="63" creationId="{2CD7A669-ABEC-48D6-B798-96D7A3BE5396}"/>
          </ac:spMkLst>
        </pc:spChg>
        <pc:spChg chg="add mod">
          <ac:chgData name="Zimmermann, Iris" userId="1251f1b9-df65-461d-a74b-329f68bc264f" providerId="ADAL" clId="{C72F1491-5D21-4B89-B2AD-47C1E22DAA8B}" dt="2021-04-13T12:45:08.899" v="5578" actId="1076"/>
          <ac:spMkLst>
            <pc:docMk/>
            <pc:sldMk cId="2880106252" sldId="398"/>
            <ac:spMk id="66" creationId="{BFBB8594-3B29-4FF1-BB30-6961DEAE567B}"/>
          </ac:spMkLst>
        </pc:spChg>
        <pc:spChg chg="mod">
          <ac:chgData name="Zimmermann, Iris" userId="1251f1b9-df65-461d-a74b-329f68bc264f" providerId="ADAL" clId="{C72F1491-5D21-4B89-B2AD-47C1E22DAA8B}" dt="2021-04-13T11:40:25.276" v="3936" actId="14100"/>
          <ac:spMkLst>
            <pc:docMk/>
            <pc:sldMk cId="2880106252" sldId="398"/>
            <ac:spMk id="70" creationId="{85136785-C570-4147-8DFC-AD360065CE4B}"/>
          </ac:spMkLst>
        </pc:spChg>
        <pc:spChg chg="mod">
          <ac:chgData name="Zimmermann, Iris" userId="1251f1b9-df65-461d-a74b-329f68bc264f" providerId="ADAL" clId="{C72F1491-5D21-4B89-B2AD-47C1E22DAA8B}" dt="2021-04-13T11:40:19.764" v="3935" actId="14100"/>
          <ac:spMkLst>
            <pc:docMk/>
            <pc:sldMk cId="2880106252" sldId="398"/>
            <ac:spMk id="72" creationId="{00000000-0000-0000-0000-000000000000}"/>
          </ac:spMkLst>
        </pc:spChg>
        <pc:spChg chg="add del mod">
          <ac:chgData name="Zimmermann, Iris" userId="1251f1b9-df65-461d-a74b-329f68bc264f" providerId="ADAL" clId="{C72F1491-5D21-4B89-B2AD-47C1E22DAA8B}" dt="2021-04-13T11:41:34.063" v="3970" actId="478"/>
          <ac:spMkLst>
            <pc:docMk/>
            <pc:sldMk cId="2880106252" sldId="398"/>
            <ac:spMk id="78" creationId="{C0A8F028-B971-4733-9D88-ECB89EFE7F24}"/>
          </ac:spMkLst>
        </pc:spChg>
        <pc:spChg chg="mod">
          <ac:chgData name="Zimmermann, Iris" userId="1251f1b9-df65-461d-a74b-329f68bc264f" providerId="ADAL" clId="{C72F1491-5D21-4B89-B2AD-47C1E22DAA8B}" dt="2021-04-13T11:41:38.301" v="3971" actId="14100"/>
          <ac:spMkLst>
            <pc:docMk/>
            <pc:sldMk cId="2880106252" sldId="398"/>
            <ac:spMk id="80" creationId="{00000000-0000-0000-0000-000000000000}"/>
          </ac:spMkLst>
        </pc:spChg>
        <pc:spChg chg="mod">
          <ac:chgData name="Zimmermann, Iris" userId="1251f1b9-df65-461d-a74b-329f68bc264f" providerId="ADAL" clId="{C72F1491-5D21-4B89-B2AD-47C1E22DAA8B}" dt="2021-04-13T11:42:28.828" v="4027" actId="20577"/>
          <ac:spMkLst>
            <pc:docMk/>
            <pc:sldMk cId="2880106252" sldId="398"/>
            <ac:spMk id="81" creationId="{00000000-0000-0000-0000-000000000000}"/>
          </ac:spMkLst>
        </pc:spChg>
        <pc:spChg chg="add del mod">
          <ac:chgData name="Zimmermann, Iris" userId="1251f1b9-df65-461d-a74b-329f68bc264f" providerId="ADAL" clId="{C72F1491-5D21-4B89-B2AD-47C1E22DAA8B}" dt="2021-04-13T11:41:15.522" v="3957" actId="478"/>
          <ac:spMkLst>
            <pc:docMk/>
            <pc:sldMk cId="2880106252" sldId="398"/>
            <ac:spMk id="91" creationId="{92DEC616-52BE-4243-924E-B8DB230EF4BA}"/>
          </ac:spMkLst>
        </pc:spChg>
        <pc:spChg chg="add mod">
          <ac:chgData name="Zimmermann, Iris" userId="1251f1b9-df65-461d-a74b-329f68bc264f" providerId="ADAL" clId="{C72F1491-5D21-4B89-B2AD-47C1E22DAA8B}" dt="2021-04-13T12:47:10.114" v="5579" actId="1076"/>
          <ac:spMkLst>
            <pc:docMk/>
            <pc:sldMk cId="2880106252" sldId="398"/>
            <ac:spMk id="92" creationId="{DC63C540-A42E-4DE3-8FE0-F30371639B93}"/>
          </ac:spMkLst>
        </pc:spChg>
        <pc:spChg chg="add del mod">
          <ac:chgData name="Zimmermann, Iris" userId="1251f1b9-df65-461d-a74b-329f68bc264f" providerId="ADAL" clId="{C72F1491-5D21-4B89-B2AD-47C1E22DAA8B}" dt="2021-04-13T07:23:35.129" v="2371" actId="478"/>
          <ac:spMkLst>
            <pc:docMk/>
            <pc:sldMk cId="2880106252" sldId="398"/>
            <ac:spMk id="98" creationId="{DC86D2E8-88D8-4FB5-ADAD-79F6CD73DC09}"/>
          </ac:spMkLst>
        </pc:spChg>
        <pc:picChg chg="add mod">
          <ac:chgData name="Zimmermann, Iris" userId="1251f1b9-df65-461d-a74b-329f68bc264f" providerId="ADAL" clId="{C72F1491-5D21-4B89-B2AD-47C1E22DAA8B}" dt="2021-04-13T12:45:08.899" v="5578" actId="1076"/>
          <ac:picMkLst>
            <pc:docMk/>
            <pc:sldMk cId="2880106252" sldId="398"/>
            <ac:picMk id="65" creationId="{74A2297B-F947-4118-85B4-CE6C54340F11}"/>
          </ac:picMkLst>
        </pc:picChg>
      </pc:sldChg>
      <pc:sldChg chg="addSp delSp modSp mod">
        <pc:chgData name="Zimmermann, Iris" userId="1251f1b9-df65-461d-a74b-329f68bc264f" providerId="ADAL" clId="{C72F1491-5D21-4B89-B2AD-47C1E22DAA8B}" dt="2021-04-13T11:47:34.110" v="4062"/>
        <pc:sldMkLst>
          <pc:docMk/>
          <pc:sldMk cId="1566244863" sldId="400"/>
        </pc:sldMkLst>
        <pc:spChg chg="add mod">
          <ac:chgData name="Zimmermann, Iris" userId="1251f1b9-df65-461d-a74b-329f68bc264f" providerId="ADAL" clId="{C72F1491-5D21-4B89-B2AD-47C1E22DAA8B}" dt="2021-04-13T11:46:56.175" v="4054" actId="1076"/>
          <ac:spMkLst>
            <pc:docMk/>
            <pc:sldMk cId="1566244863" sldId="400"/>
            <ac:spMk id="56" creationId="{99535452-23FE-47A2-9232-14471D06C783}"/>
          </ac:spMkLst>
        </pc:spChg>
        <pc:spChg chg="add mod">
          <ac:chgData name="Zimmermann, Iris" userId="1251f1b9-df65-461d-a74b-329f68bc264f" providerId="ADAL" clId="{C72F1491-5D21-4B89-B2AD-47C1E22DAA8B}" dt="2021-04-13T11:47:34.110" v="4062"/>
          <ac:spMkLst>
            <pc:docMk/>
            <pc:sldMk cId="1566244863" sldId="400"/>
            <ac:spMk id="57" creationId="{5C3A348D-7469-4467-BF3A-C40D6C77ECC4}"/>
          </ac:spMkLst>
        </pc:spChg>
        <pc:spChg chg="add mod">
          <ac:chgData name="Zimmermann, Iris" userId="1251f1b9-df65-461d-a74b-329f68bc264f" providerId="ADAL" clId="{C72F1491-5D21-4B89-B2AD-47C1E22DAA8B}" dt="2021-04-13T11:47:04.859" v="4060" actId="14100"/>
          <ac:spMkLst>
            <pc:docMk/>
            <pc:sldMk cId="1566244863" sldId="400"/>
            <ac:spMk id="63" creationId="{096F67DD-C852-4871-8541-9CFCE890EE45}"/>
          </ac:spMkLst>
        </pc:spChg>
        <pc:spChg chg="add mod">
          <ac:chgData name="Zimmermann, Iris" userId="1251f1b9-df65-461d-a74b-329f68bc264f" providerId="ADAL" clId="{C72F1491-5D21-4B89-B2AD-47C1E22DAA8B}" dt="2021-04-13T07:35:50.365" v="3185" actId="14100"/>
          <ac:spMkLst>
            <pc:docMk/>
            <pc:sldMk cId="1566244863" sldId="400"/>
            <ac:spMk id="64" creationId="{EBF262C1-52F1-4AFE-8E1D-638D79205F4F}"/>
          </ac:spMkLst>
        </pc:spChg>
        <pc:spChg chg="mod">
          <ac:chgData name="Zimmermann, Iris" userId="1251f1b9-df65-461d-a74b-329f68bc264f" providerId="ADAL" clId="{C72F1491-5D21-4B89-B2AD-47C1E22DAA8B}" dt="2021-04-13T11:46:38.341" v="4051" actId="14100"/>
          <ac:spMkLst>
            <pc:docMk/>
            <pc:sldMk cId="1566244863" sldId="400"/>
            <ac:spMk id="72" creationId="{00000000-0000-0000-0000-000000000000}"/>
          </ac:spMkLst>
        </pc:spChg>
        <pc:spChg chg="mod">
          <ac:chgData name="Zimmermann, Iris" userId="1251f1b9-df65-461d-a74b-329f68bc264f" providerId="ADAL" clId="{C72F1491-5D21-4B89-B2AD-47C1E22DAA8B}" dt="2021-04-13T11:46:50.733" v="4052" actId="1076"/>
          <ac:spMkLst>
            <pc:docMk/>
            <pc:sldMk cId="1566244863" sldId="400"/>
            <ac:spMk id="76" creationId="{00000000-0000-0000-0000-000000000000}"/>
          </ac:spMkLst>
        </pc:spChg>
        <pc:spChg chg="del">
          <ac:chgData name="Zimmermann, Iris" userId="1251f1b9-df65-461d-a74b-329f68bc264f" providerId="ADAL" clId="{C72F1491-5D21-4B89-B2AD-47C1E22DAA8B}" dt="2021-04-13T11:47:33.578" v="4061" actId="478"/>
          <ac:spMkLst>
            <pc:docMk/>
            <pc:sldMk cId="1566244863" sldId="400"/>
            <ac:spMk id="80" creationId="{00000000-0000-0000-0000-000000000000}"/>
          </ac:spMkLst>
        </pc:spChg>
        <pc:picChg chg="mod">
          <ac:chgData name="Zimmermann, Iris" userId="1251f1b9-df65-461d-a74b-329f68bc264f" providerId="ADAL" clId="{C72F1491-5D21-4B89-B2AD-47C1E22DAA8B}" dt="2021-04-13T11:46:50.733" v="4052" actId="1076"/>
          <ac:picMkLst>
            <pc:docMk/>
            <pc:sldMk cId="1566244863" sldId="400"/>
            <ac:picMk id="41" creationId="{A1BD378E-A86B-4A43-87EC-62C2A223DF71}"/>
          </ac:picMkLst>
        </pc:picChg>
        <pc:picChg chg="del">
          <ac:chgData name="Zimmermann, Iris" userId="1251f1b9-df65-461d-a74b-329f68bc264f" providerId="ADAL" clId="{C72F1491-5D21-4B89-B2AD-47C1E22DAA8B}" dt="2021-04-13T11:47:33.578" v="4061" actId="478"/>
          <ac:picMkLst>
            <pc:docMk/>
            <pc:sldMk cId="1566244863" sldId="400"/>
            <ac:picMk id="58" creationId="{438D6EB8-A57F-4B83-9F69-C65B8C34191A}"/>
          </ac:picMkLst>
        </pc:picChg>
        <pc:picChg chg="add mod">
          <ac:chgData name="Zimmermann, Iris" userId="1251f1b9-df65-461d-a74b-329f68bc264f" providerId="ADAL" clId="{C72F1491-5D21-4B89-B2AD-47C1E22DAA8B}" dt="2021-04-13T11:47:34.110" v="4062"/>
          <ac:picMkLst>
            <pc:docMk/>
            <pc:sldMk cId="1566244863" sldId="400"/>
            <ac:picMk id="65" creationId="{CEB5A228-F152-4869-8EB1-140AB9A06FC2}"/>
          </ac:picMkLst>
        </pc:picChg>
      </pc:sldChg>
      <pc:sldChg chg="addSp delSp mod">
        <pc:chgData name="Zimmermann, Iris" userId="1251f1b9-df65-461d-a74b-329f68bc264f" providerId="ADAL" clId="{C72F1491-5D21-4B89-B2AD-47C1E22DAA8B}" dt="2021-04-13T07:15:16.041" v="2095" actId="21"/>
        <pc:sldMkLst>
          <pc:docMk/>
          <pc:sldMk cId="2595641165" sldId="401"/>
        </pc:sldMkLst>
        <pc:spChg chg="add del">
          <ac:chgData name="Zimmermann, Iris" userId="1251f1b9-df65-461d-a74b-329f68bc264f" providerId="ADAL" clId="{C72F1491-5D21-4B89-B2AD-47C1E22DAA8B}" dt="2021-04-13T07:15:16.041" v="2095" actId="21"/>
          <ac:spMkLst>
            <pc:docMk/>
            <pc:sldMk cId="2595641165" sldId="401"/>
            <ac:spMk id="6" creationId="{032E9184-23DD-4D5A-874C-E558705A18A6}"/>
          </ac:spMkLst>
        </pc:spChg>
      </pc:sldChg>
      <pc:sldChg chg="addSp delSp modSp add mod">
        <pc:chgData name="Zimmermann, Iris" userId="1251f1b9-df65-461d-a74b-329f68bc264f" providerId="ADAL" clId="{C72F1491-5D21-4B89-B2AD-47C1E22DAA8B}" dt="2021-04-13T12:47:27.204" v="5580" actId="478"/>
        <pc:sldMkLst>
          <pc:docMk/>
          <pc:sldMk cId="997826551" sldId="402"/>
        </pc:sldMkLst>
        <pc:spChg chg="mod">
          <ac:chgData name="Zimmermann, Iris" userId="1251f1b9-df65-461d-a74b-329f68bc264f" providerId="ADAL" clId="{C72F1491-5D21-4B89-B2AD-47C1E22DAA8B}" dt="2021-04-13T11:49:52.037" v="4086" actId="20577"/>
          <ac:spMkLst>
            <pc:docMk/>
            <pc:sldMk cId="997826551" sldId="402"/>
            <ac:spMk id="43" creationId="{CD5A34C3-7A68-4A2C-8FA0-CC7982687961}"/>
          </ac:spMkLst>
        </pc:spChg>
        <pc:spChg chg="add del mod">
          <ac:chgData name="Zimmermann, Iris" userId="1251f1b9-df65-461d-a74b-329f68bc264f" providerId="ADAL" clId="{C72F1491-5D21-4B89-B2AD-47C1E22DAA8B}" dt="2021-04-13T11:51:00.654" v="4090"/>
          <ac:spMkLst>
            <pc:docMk/>
            <pc:sldMk cId="997826551" sldId="402"/>
            <ac:spMk id="44" creationId="{117A4BBF-1FFB-422E-94F8-604FD0A70457}"/>
          </ac:spMkLst>
        </pc:spChg>
        <pc:spChg chg="del">
          <ac:chgData name="Zimmermann, Iris" userId="1251f1b9-df65-461d-a74b-329f68bc264f" providerId="ADAL" clId="{C72F1491-5D21-4B89-B2AD-47C1E22DAA8B}" dt="2021-04-13T08:22:55.680" v="3662" actId="478"/>
          <ac:spMkLst>
            <pc:docMk/>
            <pc:sldMk cId="997826551" sldId="402"/>
            <ac:spMk id="48" creationId="{345520EC-FCD7-4478-BF5F-3F52E3B49BB7}"/>
          </ac:spMkLst>
        </pc:spChg>
        <pc:spChg chg="add del mod">
          <ac:chgData name="Zimmermann, Iris" userId="1251f1b9-df65-461d-a74b-329f68bc264f" providerId="ADAL" clId="{C72F1491-5D21-4B89-B2AD-47C1E22DAA8B}" dt="2021-04-13T12:47:27.204" v="5580" actId="478"/>
          <ac:spMkLst>
            <pc:docMk/>
            <pc:sldMk cId="997826551" sldId="402"/>
            <ac:spMk id="48" creationId="{B0D1CCE7-AE94-45B0-B6F2-E86519313A20}"/>
          </ac:spMkLst>
        </pc:spChg>
        <pc:spChg chg="del mod">
          <ac:chgData name="Zimmermann, Iris" userId="1251f1b9-df65-461d-a74b-329f68bc264f" providerId="ADAL" clId="{C72F1491-5D21-4B89-B2AD-47C1E22DAA8B}" dt="2021-04-13T08:30:46.277" v="3861" actId="478"/>
          <ac:spMkLst>
            <pc:docMk/>
            <pc:sldMk cId="997826551" sldId="402"/>
            <ac:spMk id="58" creationId="{12C744AD-A093-4BBC-AAF5-B6F7C395905A}"/>
          </ac:spMkLst>
        </pc:spChg>
        <pc:spChg chg="del">
          <ac:chgData name="Zimmermann, Iris" userId="1251f1b9-df65-461d-a74b-329f68bc264f" providerId="ADAL" clId="{C72F1491-5D21-4B89-B2AD-47C1E22DAA8B}" dt="2021-04-13T08:22:57.028" v="3663" actId="478"/>
          <ac:spMkLst>
            <pc:docMk/>
            <pc:sldMk cId="997826551" sldId="402"/>
            <ac:spMk id="63" creationId="{2ACF1077-1C8D-401E-A7C8-BF884FC2EEEF}"/>
          </ac:spMkLst>
        </pc:spChg>
        <pc:spChg chg="mod">
          <ac:chgData name="Zimmermann, Iris" userId="1251f1b9-df65-461d-a74b-329f68bc264f" providerId="ADAL" clId="{C72F1491-5D21-4B89-B2AD-47C1E22DAA8B}" dt="2021-04-13T08:24:54.416" v="3727"/>
          <ac:spMkLst>
            <pc:docMk/>
            <pc:sldMk cId="997826551" sldId="402"/>
            <ac:spMk id="64" creationId="{2AC60EF9-1CC6-4DD9-BA6E-21199CF71EA7}"/>
          </ac:spMkLst>
        </pc:spChg>
        <pc:spChg chg="add del mod">
          <ac:chgData name="Zimmermann, Iris" userId="1251f1b9-df65-461d-a74b-329f68bc264f" providerId="ADAL" clId="{C72F1491-5D21-4B89-B2AD-47C1E22DAA8B}" dt="2021-04-13T08:29:31.061" v="3853" actId="478"/>
          <ac:spMkLst>
            <pc:docMk/>
            <pc:sldMk cId="997826551" sldId="402"/>
            <ac:spMk id="65" creationId="{747B5D98-34DE-4FB5-B8A2-52B4BF32CBD9}"/>
          </ac:spMkLst>
        </pc:spChg>
        <pc:spChg chg="mod">
          <ac:chgData name="Zimmermann, Iris" userId="1251f1b9-df65-461d-a74b-329f68bc264f" providerId="ADAL" clId="{C72F1491-5D21-4B89-B2AD-47C1E22DAA8B}" dt="2021-04-13T08:28:29.321" v="3833" actId="14100"/>
          <ac:spMkLst>
            <pc:docMk/>
            <pc:sldMk cId="997826551" sldId="402"/>
            <ac:spMk id="71" creationId="{00000000-0000-0000-0000-000000000000}"/>
          </ac:spMkLst>
        </pc:spChg>
        <pc:spChg chg="mod">
          <ac:chgData name="Zimmermann, Iris" userId="1251f1b9-df65-461d-a74b-329f68bc264f" providerId="ADAL" clId="{C72F1491-5D21-4B89-B2AD-47C1E22DAA8B}" dt="2021-04-13T08:29:05.705" v="3834" actId="14100"/>
          <ac:spMkLst>
            <pc:docMk/>
            <pc:sldMk cId="997826551" sldId="402"/>
            <ac:spMk id="72" creationId="{00000000-0000-0000-0000-000000000000}"/>
          </ac:spMkLst>
        </pc:spChg>
        <pc:spChg chg="add del mod">
          <ac:chgData name="Zimmermann, Iris" userId="1251f1b9-df65-461d-a74b-329f68bc264f" providerId="ADAL" clId="{C72F1491-5D21-4B89-B2AD-47C1E22DAA8B}" dt="2021-04-13T08:29:31.061" v="3853" actId="478"/>
          <ac:spMkLst>
            <pc:docMk/>
            <pc:sldMk cId="997826551" sldId="402"/>
            <ac:spMk id="74" creationId="{E0AAC93E-78AE-48E6-A6CD-160E2848D34E}"/>
          </ac:spMkLst>
        </pc:spChg>
        <pc:spChg chg="add mod">
          <ac:chgData name="Zimmermann, Iris" userId="1251f1b9-df65-461d-a74b-329f68bc264f" providerId="ADAL" clId="{C72F1491-5D21-4B89-B2AD-47C1E22DAA8B}" dt="2021-04-13T08:28:10.373" v="3827"/>
          <ac:spMkLst>
            <pc:docMk/>
            <pc:sldMk cId="997826551" sldId="402"/>
            <ac:spMk id="76" creationId="{F58DFC5E-A70D-4343-A6AD-9C6C90F9A300}"/>
          </ac:spMkLst>
        </pc:spChg>
        <pc:spChg chg="add mod">
          <ac:chgData name="Zimmermann, Iris" userId="1251f1b9-df65-461d-a74b-329f68bc264f" providerId="ADAL" clId="{C72F1491-5D21-4B89-B2AD-47C1E22DAA8B}" dt="2021-04-13T08:29:26.837" v="3852" actId="20577"/>
          <ac:spMkLst>
            <pc:docMk/>
            <pc:sldMk cId="997826551" sldId="402"/>
            <ac:spMk id="77" creationId="{A2A8C968-E0D1-40AE-AEDB-D3A7FD659239}"/>
          </ac:spMkLst>
        </pc:spChg>
        <pc:spChg chg="mod">
          <ac:chgData name="Zimmermann, Iris" userId="1251f1b9-df65-461d-a74b-329f68bc264f" providerId="ADAL" clId="{C72F1491-5D21-4B89-B2AD-47C1E22DAA8B}" dt="2021-04-13T08:26:59.861" v="3807" actId="20577"/>
          <ac:spMkLst>
            <pc:docMk/>
            <pc:sldMk cId="997826551" sldId="402"/>
            <ac:spMk id="82" creationId="{00000000-0000-0000-0000-000000000000}"/>
          </ac:spMkLst>
        </pc:spChg>
        <pc:spChg chg="del">
          <ac:chgData name="Zimmermann, Iris" userId="1251f1b9-df65-461d-a74b-329f68bc264f" providerId="ADAL" clId="{C72F1491-5D21-4B89-B2AD-47C1E22DAA8B}" dt="2021-04-13T08:26:09.197" v="3789" actId="478"/>
          <ac:spMkLst>
            <pc:docMk/>
            <pc:sldMk cId="997826551" sldId="402"/>
            <ac:spMk id="84" creationId="{00000000-0000-0000-0000-000000000000}"/>
          </ac:spMkLst>
        </pc:spChg>
        <pc:spChg chg="mod">
          <ac:chgData name="Zimmermann, Iris" userId="1251f1b9-df65-461d-a74b-329f68bc264f" providerId="ADAL" clId="{C72F1491-5D21-4B89-B2AD-47C1E22DAA8B}" dt="2021-04-13T08:27:11.028" v="3821" actId="6549"/>
          <ac:spMkLst>
            <pc:docMk/>
            <pc:sldMk cId="997826551" sldId="402"/>
            <ac:spMk id="85" creationId="{00000000-0000-0000-0000-000000000000}"/>
          </ac:spMkLst>
        </pc:spChg>
        <pc:spChg chg="mod">
          <ac:chgData name="Zimmermann, Iris" userId="1251f1b9-df65-461d-a74b-329f68bc264f" providerId="ADAL" clId="{C72F1491-5D21-4B89-B2AD-47C1E22DAA8B}" dt="2021-04-13T08:26:48.211" v="3799" actId="20577"/>
          <ac:spMkLst>
            <pc:docMk/>
            <pc:sldMk cId="997826551" sldId="402"/>
            <ac:spMk id="86" creationId="{00000000-0000-0000-0000-000000000000}"/>
          </ac:spMkLst>
        </pc:spChg>
        <pc:spChg chg="add del mod">
          <ac:chgData name="Zimmermann, Iris" userId="1251f1b9-df65-461d-a74b-329f68bc264f" providerId="ADAL" clId="{C72F1491-5D21-4B89-B2AD-47C1E22DAA8B}" dt="2021-04-13T08:29:38.941" v="3854"/>
          <ac:spMkLst>
            <pc:docMk/>
            <pc:sldMk cId="997826551" sldId="402"/>
            <ac:spMk id="87" creationId="{00000000-0000-0000-0000-000000000000}"/>
          </ac:spMkLst>
        </pc:spChg>
        <pc:spChg chg="mod">
          <ac:chgData name="Zimmermann, Iris" userId="1251f1b9-df65-461d-a74b-329f68bc264f" providerId="ADAL" clId="{C72F1491-5D21-4B89-B2AD-47C1E22DAA8B}" dt="2021-04-13T08:30:02.829" v="3855" actId="6549"/>
          <ac:spMkLst>
            <pc:docMk/>
            <pc:sldMk cId="997826551" sldId="402"/>
            <ac:spMk id="119" creationId="{00000000-0000-0000-0000-000000000000}"/>
          </ac:spMkLst>
        </pc:spChg>
        <pc:spChg chg="mod">
          <ac:chgData name="Zimmermann, Iris" userId="1251f1b9-df65-461d-a74b-329f68bc264f" providerId="ADAL" clId="{C72F1491-5D21-4B89-B2AD-47C1E22DAA8B}" dt="2021-04-13T08:28:22.900" v="3831"/>
          <ac:spMkLst>
            <pc:docMk/>
            <pc:sldMk cId="997826551" sldId="402"/>
            <ac:spMk id="120" creationId="{00000000-0000-0000-0000-000000000000}"/>
          </ac:spMkLst>
        </pc:spChg>
        <pc:spChg chg="del mod">
          <ac:chgData name="Zimmermann, Iris" userId="1251f1b9-df65-461d-a74b-329f68bc264f" providerId="ADAL" clId="{C72F1491-5D21-4B89-B2AD-47C1E22DAA8B}" dt="2021-04-13T08:28:25.922" v="3832" actId="478"/>
          <ac:spMkLst>
            <pc:docMk/>
            <pc:sldMk cId="997826551" sldId="402"/>
            <ac:spMk id="123" creationId="{00000000-0000-0000-0000-000000000000}"/>
          </ac:spMkLst>
        </pc:spChg>
        <pc:spChg chg="mod">
          <ac:chgData name="Zimmermann, Iris" userId="1251f1b9-df65-461d-a74b-329f68bc264f" providerId="ADAL" clId="{C72F1491-5D21-4B89-B2AD-47C1E22DAA8B}" dt="2021-04-13T12:42:32.908" v="5533" actId="207"/>
          <ac:spMkLst>
            <pc:docMk/>
            <pc:sldMk cId="997826551" sldId="402"/>
            <ac:spMk id="128" creationId="{00000000-0000-0000-0000-000000000000}"/>
          </ac:spMkLst>
        </pc:spChg>
        <pc:spChg chg="mod">
          <ac:chgData name="Zimmermann, Iris" userId="1251f1b9-df65-461d-a74b-329f68bc264f" providerId="ADAL" clId="{C72F1491-5D21-4B89-B2AD-47C1E22DAA8B}" dt="2021-04-13T12:42:48.184" v="5534" actId="207"/>
          <ac:spMkLst>
            <pc:docMk/>
            <pc:sldMk cId="997826551" sldId="402"/>
            <ac:spMk id="129" creationId="{00000000-0000-0000-0000-000000000000}"/>
          </ac:spMkLst>
        </pc:spChg>
        <pc:picChg chg="del">
          <ac:chgData name="Zimmermann, Iris" userId="1251f1b9-df65-461d-a74b-329f68bc264f" providerId="ADAL" clId="{C72F1491-5D21-4B89-B2AD-47C1E22DAA8B}" dt="2021-04-13T08:31:01.298" v="3862" actId="478"/>
          <ac:picMkLst>
            <pc:docMk/>
            <pc:sldMk cId="997826551" sldId="402"/>
            <ac:picMk id="44" creationId="{ED2C0826-E4DE-41CE-B012-919F2343141C}"/>
          </ac:picMkLst>
        </pc:picChg>
        <pc:picChg chg="del mod">
          <ac:chgData name="Zimmermann, Iris" userId="1251f1b9-df65-461d-a74b-329f68bc264f" providerId="ADAL" clId="{C72F1491-5D21-4B89-B2AD-47C1E22DAA8B}" dt="2021-04-13T08:33:34.308" v="3873" actId="478"/>
          <ac:picMkLst>
            <pc:docMk/>
            <pc:sldMk cId="997826551" sldId="402"/>
            <ac:picMk id="46" creationId="{00000000-0000-0000-0000-000000000000}"/>
          </ac:picMkLst>
        </pc:picChg>
        <pc:picChg chg="add del mod">
          <ac:chgData name="Zimmermann, Iris" userId="1251f1b9-df65-461d-a74b-329f68bc264f" providerId="ADAL" clId="{C72F1491-5D21-4B89-B2AD-47C1E22DAA8B}" dt="2021-04-13T11:51:00.654" v="4090"/>
          <ac:picMkLst>
            <pc:docMk/>
            <pc:sldMk cId="997826551" sldId="402"/>
            <ac:picMk id="46" creationId="{DD48D91F-5DA7-40EB-8A25-DA90E68C9D55}"/>
          </ac:picMkLst>
        </pc:picChg>
        <pc:picChg chg="del">
          <ac:chgData name="Zimmermann, Iris" userId="1251f1b9-df65-461d-a74b-329f68bc264f" providerId="ADAL" clId="{C72F1491-5D21-4B89-B2AD-47C1E22DAA8B}" dt="2021-04-13T08:31:14.715" v="3864" actId="478"/>
          <ac:picMkLst>
            <pc:docMk/>
            <pc:sldMk cId="997826551" sldId="402"/>
            <ac:picMk id="66" creationId="{030EA188-0E6C-40E8-A1B5-FB6380BC41A5}"/>
          </ac:picMkLst>
        </pc:picChg>
        <pc:picChg chg="mod">
          <ac:chgData name="Zimmermann, Iris" userId="1251f1b9-df65-461d-a74b-329f68bc264f" providerId="ADAL" clId="{C72F1491-5D21-4B89-B2AD-47C1E22DAA8B}" dt="2021-04-13T08:31:12.953" v="3863" actId="1076"/>
          <ac:picMkLst>
            <pc:docMk/>
            <pc:sldMk cId="997826551" sldId="402"/>
            <ac:picMk id="68" creationId="{954C11A7-5F48-4782-84D0-861079CCF89D}"/>
          </ac:picMkLst>
        </pc:picChg>
        <pc:picChg chg="mod">
          <ac:chgData name="Zimmermann, Iris" userId="1251f1b9-df65-461d-a74b-329f68bc264f" providerId="ADAL" clId="{C72F1491-5D21-4B89-B2AD-47C1E22DAA8B}" dt="2021-04-13T08:33:55.850" v="3874" actId="1076"/>
          <ac:picMkLst>
            <pc:docMk/>
            <pc:sldMk cId="997826551" sldId="402"/>
            <ac:picMk id="69" creationId="{AD4725C1-7A44-46E2-928D-E57D32FE5E9B}"/>
          </ac:picMkLst>
        </pc:picChg>
        <pc:picChg chg="mod">
          <ac:chgData name="Zimmermann, Iris" userId="1251f1b9-df65-461d-a74b-329f68bc264f" providerId="ADAL" clId="{C72F1491-5D21-4B89-B2AD-47C1E22DAA8B}" dt="2021-04-13T08:31:34.025" v="3869" actId="1076"/>
          <ac:picMkLst>
            <pc:docMk/>
            <pc:sldMk cId="997826551" sldId="402"/>
            <ac:picMk id="70" creationId="{1553ECC0-59E3-4526-8864-C9CDFA6B2722}"/>
          </ac:picMkLst>
        </pc:picChg>
        <pc:picChg chg="mod">
          <ac:chgData name="Zimmermann, Iris" userId="1251f1b9-df65-461d-a74b-329f68bc264f" providerId="ADAL" clId="{C72F1491-5D21-4B89-B2AD-47C1E22DAA8B}" dt="2021-04-13T08:31:21.513" v="3865" actId="1076"/>
          <ac:picMkLst>
            <pc:docMk/>
            <pc:sldMk cId="997826551" sldId="402"/>
            <ac:picMk id="73" creationId="{C625B61D-9519-4C44-8550-21207DD31CD6}"/>
          </ac:picMkLst>
        </pc:picChg>
        <pc:picChg chg="add mod">
          <ac:chgData name="Zimmermann, Iris" userId="1251f1b9-df65-461d-a74b-329f68bc264f" providerId="ADAL" clId="{C72F1491-5D21-4B89-B2AD-47C1E22DAA8B}" dt="2021-04-13T08:33:32.554" v="3872" actId="1076"/>
          <ac:picMkLst>
            <pc:docMk/>
            <pc:sldMk cId="997826551" sldId="402"/>
            <ac:picMk id="78" creationId="{22D23D9C-C980-49DF-AB8D-E4DACF0AA8AA}"/>
          </ac:picMkLst>
        </pc:picChg>
      </pc:sldChg>
    </pc:docChg>
  </pc:docChgLst>
  <pc:docChgLst>
    <pc:chgData name="S, Rashmi" userId="2bcd70e6-6afd-47cb-9b0b-31ee0b9b6250" providerId="ADAL" clId="{DC6179D8-2262-4A9C-B68C-04F1D7D963D2}"/>
    <pc:docChg chg="undo custSel delSld modSld modMainMaster">
      <pc:chgData name="S, Rashmi" userId="2bcd70e6-6afd-47cb-9b0b-31ee0b9b6250" providerId="ADAL" clId="{DC6179D8-2262-4A9C-B68C-04F1D7D963D2}" dt="2021-04-23T08:18:50.936" v="2655"/>
      <pc:docMkLst>
        <pc:docMk/>
      </pc:docMkLst>
      <pc:sldChg chg="addSp delSp modSp mod">
        <pc:chgData name="S, Rashmi" userId="2bcd70e6-6afd-47cb-9b0b-31ee0b9b6250" providerId="ADAL" clId="{DC6179D8-2262-4A9C-B68C-04F1D7D963D2}" dt="2021-04-18T19:43:37.750" v="2576" actId="14100"/>
        <pc:sldMkLst>
          <pc:docMk/>
          <pc:sldMk cId="0" sldId="348"/>
        </pc:sldMkLst>
        <pc:spChg chg="mod">
          <ac:chgData name="S, Rashmi" userId="2bcd70e6-6afd-47cb-9b0b-31ee0b9b6250" providerId="ADAL" clId="{DC6179D8-2262-4A9C-B68C-04F1D7D963D2}" dt="2021-04-18T19:32:20.447" v="2548" actId="1076"/>
          <ac:spMkLst>
            <pc:docMk/>
            <pc:sldMk cId="0" sldId="348"/>
            <ac:spMk id="3" creationId="{00000000-0000-0000-0000-000000000000}"/>
          </ac:spMkLst>
        </pc:spChg>
        <pc:spChg chg="mod">
          <ac:chgData name="S, Rashmi" userId="2bcd70e6-6afd-47cb-9b0b-31ee0b9b6250" providerId="ADAL" clId="{DC6179D8-2262-4A9C-B68C-04F1D7D963D2}" dt="2021-04-18T19:32:18.050" v="2546" actId="1076"/>
          <ac:spMkLst>
            <pc:docMk/>
            <pc:sldMk cId="0" sldId="348"/>
            <ac:spMk id="5" creationId="{00000000-0000-0000-0000-000000000000}"/>
          </ac:spMkLst>
        </pc:spChg>
        <pc:spChg chg="mod">
          <ac:chgData name="S, Rashmi" userId="2bcd70e6-6afd-47cb-9b0b-31ee0b9b6250" providerId="ADAL" clId="{DC6179D8-2262-4A9C-B68C-04F1D7D963D2}" dt="2021-04-18T19:43:12.418" v="2573" actId="1076"/>
          <ac:spMkLst>
            <pc:docMk/>
            <pc:sldMk cId="0" sldId="348"/>
            <ac:spMk id="7" creationId="{00000000-0000-0000-0000-000000000000}"/>
          </ac:spMkLst>
        </pc:spChg>
        <pc:spChg chg="mod">
          <ac:chgData name="S, Rashmi" userId="2bcd70e6-6afd-47cb-9b0b-31ee0b9b6250" providerId="ADAL" clId="{DC6179D8-2262-4A9C-B68C-04F1D7D963D2}" dt="2021-04-18T19:43:37.750" v="2576" actId="14100"/>
          <ac:spMkLst>
            <pc:docMk/>
            <pc:sldMk cId="0" sldId="348"/>
            <ac:spMk id="11" creationId="{00000000-0000-0000-0000-000000000000}"/>
          </ac:spMkLst>
        </pc:spChg>
        <pc:spChg chg="del">
          <ac:chgData name="S, Rashmi" userId="2bcd70e6-6afd-47cb-9b0b-31ee0b9b6250" providerId="ADAL" clId="{DC6179D8-2262-4A9C-B68C-04F1D7D963D2}" dt="2021-04-18T19:31:11.322" v="2529" actId="478"/>
          <ac:spMkLst>
            <pc:docMk/>
            <pc:sldMk cId="0" sldId="348"/>
            <ac:spMk id="24" creationId="{00000000-0000-0000-0000-000000000000}"/>
          </ac:spMkLst>
        </pc:spChg>
        <pc:spChg chg="mod">
          <ac:chgData name="S, Rashmi" userId="2bcd70e6-6afd-47cb-9b0b-31ee0b9b6250" providerId="ADAL" clId="{DC6179D8-2262-4A9C-B68C-04F1D7D963D2}" dt="2021-04-06T12:22:34.061" v="981" actId="1076"/>
          <ac:spMkLst>
            <pc:docMk/>
            <pc:sldMk cId="0" sldId="348"/>
            <ac:spMk id="43" creationId="{00000000-0000-0000-0000-000000000000}"/>
          </ac:spMkLst>
        </pc:spChg>
        <pc:spChg chg="add del mod">
          <ac:chgData name="S, Rashmi" userId="2bcd70e6-6afd-47cb-9b0b-31ee0b9b6250" providerId="ADAL" clId="{DC6179D8-2262-4A9C-B68C-04F1D7D963D2}" dt="2021-04-06T11:32:58.153" v="630" actId="478"/>
          <ac:spMkLst>
            <pc:docMk/>
            <pc:sldMk cId="0" sldId="348"/>
            <ac:spMk id="46" creationId="{C149AF50-805C-49A7-8E81-1C4DA1AB3DB0}"/>
          </ac:spMkLst>
        </pc:spChg>
        <pc:spChg chg="del mod">
          <ac:chgData name="S, Rashmi" userId="2bcd70e6-6afd-47cb-9b0b-31ee0b9b6250" providerId="ADAL" clId="{DC6179D8-2262-4A9C-B68C-04F1D7D963D2}" dt="2021-04-18T19:32:34.580" v="2550" actId="478"/>
          <ac:spMkLst>
            <pc:docMk/>
            <pc:sldMk cId="0" sldId="348"/>
            <ac:spMk id="47" creationId="{00000000-0000-0000-0000-000000000000}"/>
          </ac:spMkLst>
        </pc:spChg>
        <pc:spChg chg="add del mod">
          <ac:chgData name="S, Rashmi" userId="2bcd70e6-6afd-47cb-9b0b-31ee0b9b6250" providerId="ADAL" clId="{DC6179D8-2262-4A9C-B68C-04F1D7D963D2}" dt="2021-04-06T11:32:40.056" v="627"/>
          <ac:spMkLst>
            <pc:docMk/>
            <pc:sldMk cId="0" sldId="348"/>
            <ac:spMk id="48" creationId="{37F28E3A-892B-461D-AE18-33F51D38A110}"/>
          </ac:spMkLst>
        </pc:spChg>
        <pc:spChg chg="mod">
          <ac:chgData name="S, Rashmi" userId="2bcd70e6-6afd-47cb-9b0b-31ee0b9b6250" providerId="ADAL" clId="{DC6179D8-2262-4A9C-B68C-04F1D7D963D2}" dt="2021-04-18T19:32:27.032" v="2549" actId="1076"/>
          <ac:spMkLst>
            <pc:docMk/>
            <pc:sldMk cId="0" sldId="348"/>
            <ac:spMk id="50" creationId="{00000000-0000-0000-0000-000000000000}"/>
          </ac:spMkLst>
        </pc:spChg>
        <pc:spChg chg="del mod">
          <ac:chgData name="S, Rashmi" userId="2bcd70e6-6afd-47cb-9b0b-31ee0b9b6250" providerId="ADAL" clId="{DC6179D8-2262-4A9C-B68C-04F1D7D963D2}" dt="2021-04-18T19:31:05.809" v="2528" actId="478"/>
          <ac:spMkLst>
            <pc:docMk/>
            <pc:sldMk cId="0" sldId="348"/>
            <ac:spMk id="51" creationId="{00000000-0000-0000-0000-000000000000}"/>
          </ac:spMkLst>
        </pc:spChg>
        <pc:spChg chg="del">
          <ac:chgData name="S, Rashmi" userId="2bcd70e6-6afd-47cb-9b0b-31ee0b9b6250" providerId="ADAL" clId="{DC6179D8-2262-4A9C-B68C-04F1D7D963D2}" dt="2021-04-18T19:30:58.938" v="2524" actId="478"/>
          <ac:spMkLst>
            <pc:docMk/>
            <pc:sldMk cId="0" sldId="348"/>
            <ac:spMk id="52" creationId="{00000000-0000-0000-0000-000000000000}"/>
          </ac:spMkLst>
        </pc:spChg>
        <pc:spChg chg="del">
          <ac:chgData name="S, Rashmi" userId="2bcd70e6-6afd-47cb-9b0b-31ee0b9b6250" providerId="ADAL" clId="{DC6179D8-2262-4A9C-B68C-04F1D7D963D2}" dt="2021-04-18T19:31:01.140" v="2525" actId="478"/>
          <ac:spMkLst>
            <pc:docMk/>
            <pc:sldMk cId="0" sldId="348"/>
            <ac:spMk id="53" creationId="{00000000-0000-0000-0000-000000000000}"/>
          </ac:spMkLst>
        </pc:spChg>
        <pc:spChg chg="add del mod">
          <ac:chgData name="S, Rashmi" userId="2bcd70e6-6afd-47cb-9b0b-31ee0b9b6250" providerId="ADAL" clId="{DC6179D8-2262-4A9C-B68C-04F1D7D963D2}" dt="2021-04-06T11:32:45.028" v="629" actId="478"/>
          <ac:spMkLst>
            <pc:docMk/>
            <pc:sldMk cId="0" sldId="348"/>
            <ac:spMk id="55" creationId="{73E2D81E-7352-41F2-A79C-714E3B5F4FB3}"/>
          </ac:spMkLst>
        </pc:spChg>
        <pc:spChg chg="add del mod">
          <ac:chgData name="S, Rashmi" userId="2bcd70e6-6afd-47cb-9b0b-31ee0b9b6250" providerId="ADAL" clId="{DC6179D8-2262-4A9C-B68C-04F1D7D963D2}" dt="2021-04-06T11:01:32.906" v="502" actId="21"/>
          <ac:spMkLst>
            <pc:docMk/>
            <pc:sldMk cId="0" sldId="348"/>
            <ac:spMk id="56" creationId="{0066F272-1AB1-4A1B-91AD-5E56F7115B57}"/>
          </ac:spMkLst>
        </pc:spChg>
        <pc:spChg chg="add del mod">
          <ac:chgData name="S, Rashmi" userId="2bcd70e6-6afd-47cb-9b0b-31ee0b9b6250" providerId="ADAL" clId="{DC6179D8-2262-4A9C-B68C-04F1D7D963D2}" dt="2021-04-06T10:34:49.954" v="357" actId="478"/>
          <ac:spMkLst>
            <pc:docMk/>
            <pc:sldMk cId="0" sldId="348"/>
            <ac:spMk id="58" creationId="{D4AB2D3D-A2EE-407A-96E1-2B1FF47CFDFA}"/>
          </ac:spMkLst>
        </pc:spChg>
        <pc:spChg chg="add del mod">
          <ac:chgData name="S, Rashmi" userId="2bcd70e6-6afd-47cb-9b0b-31ee0b9b6250" providerId="ADAL" clId="{DC6179D8-2262-4A9C-B68C-04F1D7D963D2}" dt="2021-04-06T10:34:49.954" v="357" actId="478"/>
          <ac:spMkLst>
            <pc:docMk/>
            <pc:sldMk cId="0" sldId="348"/>
            <ac:spMk id="59" creationId="{AE89556D-380F-4216-B2D6-48817058E70D}"/>
          </ac:spMkLst>
        </pc:spChg>
        <pc:spChg chg="add del mod">
          <ac:chgData name="S, Rashmi" userId="2bcd70e6-6afd-47cb-9b0b-31ee0b9b6250" providerId="ADAL" clId="{DC6179D8-2262-4A9C-B68C-04F1D7D963D2}" dt="2021-04-06T10:34:49.954" v="357" actId="478"/>
          <ac:spMkLst>
            <pc:docMk/>
            <pc:sldMk cId="0" sldId="348"/>
            <ac:spMk id="60" creationId="{9BC1DD4A-7986-48CE-8D8D-990F31F6CE38}"/>
          </ac:spMkLst>
        </pc:spChg>
        <pc:spChg chg="add mod">
          <ac:chgData name="S, Rashmi" userId="2bcd70e6-6afd-47cb-9b0b-31ee0b9b6250" providerId="ADAL" clId="{DC6179D8-2262-4A9C-B68C-04F1D7D963D2}" dt="2021-04-18T19:38:45.656" v="2563" actId="1076"/>
          <ac:spMkLst>
            <pc:docMk/>
            <pc:sldMk cId="0" sldId="348"/>
            <ac:spMk id="67" creationId="{078A049F-B74A-458B-B1BD-B54F38B32A7C}"/>
          </ac:spMkLst>
        </pc:spChg>
        <pc:spChg chg="add mod">
          <ac:chgData name="S, Rashmi" userId="2bcd70e6-6afd-47cb-9b0b-31ee0b9b6250" providerId="ADAL" clId="{DC6179D8-2262-4A9C-B68C-04F1D7D963D2}" dt="2021-04-18T19:38:45.656" v="2563" actId="1076"/>
          <ac:spMkLst>
            <pc:docMk/>
            <pc:sldMk cId="0" sldId="348"/>
            <ac:spMk id="72" creationId="{388A727F-5B66-4555-A9FE-FD90E6E5EBD0}"/>
          </ac:spMkLst>
        </pc:spChg>
        <pc:spChg chg="add mod">
          <ac:chgData name="S, Rashmi" userId="2bcd70e6-6afd-47cb-9b0b-31ee0b9b6250" providerId="ADAL" clId="{DC6179D8-2262-4A9C-B68C-04F1D7D963D2}" dt="2021-04-18T19:38:45.656" v="2563" actId="1076"/>
          <ac:spMkLst>
            <pc:docMk/>
            <pc:sldMk cId="0" sldId="348"/>
            <ac:spMk id="74" creationId="{B2DA0AC2-DA06-4710-9457-1CC524E9B5F9}"/>
          </ac:spMkLst>
        </pc:spChg>
        <pc:spChg chg="add del mod">
          <ac:chgData name="S, Rashmi" userId="2bcd70e6-6afd-47cb-9b0b-31ee0b9b6250" providerId="ADAL" clId="{DC6179D8-2262-4A9C-B68C-04F1D7D963D2}" dt="2021-04-06T08:05:58.344" v="233" actId="21"/>
          <ac:spMkLst>
            <pc:docMk/>
            <pc:sldMk cId="0" sldId="348"/>
            <ac:spMk id="76" creationId="{24B2AF75-24E9-4E22-8AC8-D3165020D33F}"/>
          </ac:spMkLst>
        </pc:spChg>
        <pc:spChg chg="add del mod">
          <ac:chgData name="S, Rashmi" userId="2bcd70e6-6afd-47cb-9b0b-31ee0b9b6250" providerId="ADAL" clId="{DC6179D8-2262-4A9C-B68C-04F1D7D963D2}" dt="2021-04-06T11:01:32.906" v="502" actId="21"/>
          <ac:spMkLst>
            <pc:docMk/>
            <pc:sldMk cId="0" sldId="348"/>
            <ac:spMk id="78" creationId="{FB0747C4-2CB6-4E15-80CA-237516D90954}"/>
          </ac:spMkLst>
        </pc:spChg>
        <pc:spChg chg="add del mod">
          <ac:chgData name="S, Rashmi" userId="2bcd70e6-6afd-47cb-9b0b-31ee0b9b6250" providerId="ADAL" clId="{DC6179D8-2262-4A9C-B68C-04F1D7D963D2}" dt="2021-04-06T11:01:32.906" v="502" actId="21"/>
          <ac:spMkLst>
            <pc:docMk/>
            <pc:sldMk cId="0" sldId="348"/>
            <ac:spMk id="80" creationId="{1B2592D4-E795-4564-9E0E-740BD71ED012}"/>
          </ac:spMkLst>
        </pc:spChg>
        <pc:spChg chg="add del mod">
          <ac:chgData name="S, Rashmi" userId="2bcd70e6-6afd-47cb-9b0b-31ee0b9b6250" providerId="ADAL" clId="{DC6179D8-2262-4A9C-B68C-04F1D7D963D2}" dt="2021-04-12T18:50:06.429" v="1854" actId="478"/>
          <ac:spMkLst>
            <pc:docMk/>
            <pc:sldMk cId="0" sldId="348"/>
            <ac:spMk id="82" creationId="{88046CF3-93C0-4CBC-A77E-99287C371858}"/>
          </ac:spMkLst>
        </pc:spChg>
        <pc:spChg chg="add del mod">
          <ac:chgData name="S, Rashmi" userId="2bcd70e6-6afd-47cb-9b0b-31ee0b9b6250" providerId="ADAL" clId="{DC6179D8-2262-4A9C-B68C-04F1D7D963D2}" dt="2021-04-06T07:47:24.953" v="136" actId="478"/>
          <ac:spMkLst>
            <pc:docMk/>
            <pc:sldMk cId="0" sldId="348"/>
            <ac:spMk id="83" creationId="{7195AAE2-B523-4A59-81E0-D6CEEA871841}"/>
          </ac:spMkLst>
        </pc:spChg>
        <pc:spChg chg="add mod">
          <ac:chgData name="S, Rashmi" userId="2bcd70e6-6afd-47cb-9b0b-31ee0b9b6250" providerId="ADAL" clId="{DC6179D8-2262-4A9C-B68C-04F1D7D963D2}" dt="2021-04-18T19:38:45.656" v="2563" actId="1076"/>
          <ac:spMkLst>
            <pc:docMk/>
            <pc:sldMk cId="0" sldId="348"/>
            <ac:spMk id="84" creationId="{D0C73C8A-4786-4F70-B0CC-73036BAFE327}"/>
          </ac:spMkLst>
        </pc:spChg>
        <pc:spChg chg="add del mod">
          <ac:chgData name="S, Rashmi" userId="2bcd70e6-6afd-47cb-9b0b-31ee0b9b6250" providerId="ADAL" clId="{DC6179D8-2262-4A9C-B68C-04F1D7D963D2}" dt="2021-04-06T10:29:43.026" v="350" actId="478"/>
          <ac:spMkLst>
            <pc:docMk/>
            <pc:sldMk cId="0" sldId="348"/>
            <ac:spMk id="85" creationId="{95BE5714-268A-474C-9EE1-5DA80841BE1D}"/>
          </ac:spMkLst>
        </pc:spChg>
        <pc:spChg chg="add del mod">
          <ac:chgData name="S, Rashmi" userId="2bcd70e6-6afd-47cb-9b0b-31ee0b9b6250" providerId="ADAL" clId="{DC6179D8-2262-4A9C-B68C-04F1D7D963D2}" dt="2021-04-06T11:01:32.906" v="502" actId="21"/>
          <ac:spMkLst>
            <pc:docMk/>
            <pc:sldMk cId="0" sldId="348"/>
            <ac:spMk id="86" creationId="{B435F6BD-08F2-49C2-A791-5C0146C94CD9}"/>
          </ac:spMkLst>
        </pc:spChg>
        <pc:spChg chg="add del mod">
          <ac:chgData name="S, Rashmi" userId="2bcd70e6-6afd-47cb-9b0b-31ee0b9b6250" providerId="ADAL" clId="{DC6179D8-2262-4A9C-B68C-04F1D7D963D2}" dt="2021-04-06T11:01:32.906" v="502" actId="21"/>
          <ac:spMkLst>
            <pc:docMk/>
            <pc:sldMk cId="0" sldId="348"/>
            <ac:spMk id="87" creationId="{5D24F3D5-F42A-478B-AAC3-69862B8B3F19}"/>
          </ac:spMkLst>
        </pc:spChg>
        <pc:spChg chg="add del mod">
          <ac:chgData name="S, Rashmi" userId="2bcd70e6-6afd-47cb-9b0b-31ee0b9b6250" providerId="ADAL" clId="{DC6179D8-2262-4A9C-B68C-04F1D7D963D2}" dt="2021-04-06T11:01:32.906" v="502" actId="21"/>
          <ac:spMkLst>
            <pc:docMk/>
            <pc:sldMk cId="0" sldId="348"/>
            <ac:spMk id="88" creationId="{C1D84AA2-F31E-46BF-BD2A-2BB496ADAA8D}"/>
          </ac:spMkLst>
        </pc:spChg>
        <pc:spChg chg="add mod">
          <ac:chgData name="S, Rashmi" userId="2bcd70e6-6afd-47cb-9b0b-31ee0b9b6250" providerId="ADAL" clId="{DC6179D8-2262-4A9C-B68C-04F1D7D963D2}" dt="2021-04-18T19:38:45.656" v="2563" actId="1076"/>
          <ac:spMkLst>
            <pc:docMk/>
            <pc:sldMk cId="0" sldId="348"/>
            <ac:spMk id="89" creationId="{1A356649-E65F-41E1-A096-A8DE6FBA1DD1}"/>
          </ac:spMkLst>
        </pc:spChg>
        <pc:spChg chg="add mod">
          <ac:chgData name="S, Rashmi" userId="2bcd70e6-6afd-47cb-9b0b-31ee0b9b6250" providerId="ADAL" clId="{DC6179D8-2262-4A9C-B68C-04F1D7D963D2}" dt="2021-04-12T19:00:07.560" v="2043" actId="1076"/>
          <ac:spMkLst>
            <pc:docMk/>
            <pc:sldMk cId="0" sldId="348"/>
            <ac:spMk id="90" creationId="{11323669-1107-4B70-8F3E-64459EC342C5}"/>
          </ac:spMkLst>
        </pc:spChg>
        <pc:spChg chg="mod">
          <ac:chgData name="S, Rashmi" userId="2bcd70e6-6afd-47cb-9b0b-31ee0b9b6250" providerId="ADAL" clId="{DC6179D8-2262-4A9C-B68C-04F1D7D963D2}" dt="2021-04-06T07:45:33.989" v="86"/>
          <ac:spMkLst>
            <pc:docMk/>
            <pc:sldMk cId="0" sldId="348"/>
            <ac:spMk id="94" creationId="{A913EDB5-88C0-4F14-8C93-D69AFD2B1964}"/>
          </ac:spMkLst>
        </pc:spChg>
        <pc:spChg chg="mod">
          <ac:chgData name="S, Rashmi" userId="2bcd70e6-6afd-47cb-9b0b-31ee0b9b6250" providerId="ADAL" clId="{DC6179D8-2262-4A9C-B68C-04F1D7D963D2}" dt="2021-04-06T07:45:33.989" v="86"/>
          <ac:spMkLst>
            <pc:docMk/>
            <pc:sldMk cId="0" sldId="348"/>
            <ac:spMk id="95" creationId="{2842D9A0-E780-4FD1-A6B0-BF4D0EEB8394}"/>
          </ac:spMkLst>
        </pc:spChg>
        <pc:spChg chg="mod">
          <ac:chgData name="S, Rashmi" userId="2bcd70e6-6afd-47cb-9b0b-31ee0b9b6250" providerId="ADAL" clId="{DC6179D8-2262-4A9C-B68C-04F1D7D963D2}" dt="2021-04-12T18:50:46.713" v="1922" actId="20577"/>
          <ac:spMkLst>
            <pc:docMk/>
            <pc:sldMk cId="0" sldId="348"/>
            <ac:spMk id="96" creationId="{9330E564-565E-4222-AB29-BCDF5C372A5C}"/>
          </ac:spMkLst>
        </pc:spChg>
        <pc:spChg chg="mod">
          <ac:chgData name="S, Rashmi" userId="2bcd70e6-6afd-47cb-9b0b-31ee0b9b6250" providerId="ADAL" clId="{DC6179D8-2262-4A9C-B68C-04F1D7D963D2}" dt="2021-04-06T07:45:33.989" v="86"/>
          <ac:spMkLst>
            <pc:docMk/>
            <pc:sldMk cId="0" sldId="348"/>
            <ac:spMk id="98" creationId="{6A4E6BFF-9075-4F6C-BBF3-A3011A183E62}"/>
          </ac:spMkLst>
        </pc:spChg>
        <pc:spChg chg="mod">
          <ac:chgData name="S, Rashmi" userId="2bcd70e6-6afd-47cb-9b0b-31ee0b9b6250" providerId="ADAL" clId="{DC6179D8-2262-4A9C-B68C-04F1D7D963D2}" dt="2021-04-06T07:45:33.989" v="86"/>
          <ac:spMkLst>
            <pc:docMk/>
            <pc:sldMk cId="0" sldId="348"/>
            <ac:spMk id="99" creationId="{7D2FA9CE-27D4-483E-8571-FBBF6BC3E33F}"/>
          </ac:spMkLst>
        </pc:spChg>
        <pc:spChg chg="mod">
          <ac:chgData name="S, Rashmi" userId="2bcd70e6-6afd-47cb-9b0b-31ee0b9b6250" providerId="ADAL" clId="{DC6179D8-2262-4A9C-B68C-04F1D7D963D2}" dt="2021-04-06T07:45:33.989" v="86"/>
          <ac:spMkLst>
            <pc:docMk/>
            <pc:sldMk cId="0" sldId="348"/>
            <ac:spMk id="100" creationId="{557BDCCE-B6C3-49B2-9044-D1A6E69D9697}"/>
          </ac:spMkLst>
        </pc:spChg>
        <pc:spChg chg="mod">
          <ac:chgData name="S, Rashmi" userId="2bcd70e6-6afd-47cb-9b0b-31ee0b9b6250" providerId="ADAL" clId="{DC6179D8-2262-4A9C-B68C-04F1D7D963D2}" dt="2021-04-06T07:45:33.989" v="86"/>
          <ac:spMkLst>
            <pc:docMk/>
            <pc:sldMk cId="0" sldId="348"/>
            <ac:spMk id="102" creationId="{E66E9F05-A8B3-4F6B-B27D-B45D4C989E87}"/>
          </ac:spMkLst>
        </pc:spChg>
        <pc:spChg chg="mod">
          <ac:chgData name="S, Rashmi" userId="2bcd70e6-6afd-47cb-9b0b-31ee0b9b6250" providerId="ADAL" clId="{DC6179D8-2262-4A9C-B68C-04F1D7D963D2}" dt="2021-04-06T07:45:33.989" v="86"/>
          <ac:spMkLst>
            <pc:docMk/>
            <pc:sldMk cId="0" sldId="348"/>
            <ac:spMk id="103" creationId="{71FB8FF6-4A3D-4D4C-AE8C-A2EAD331CA64}"/>
          </ac:spMkLst>
        </pc:spChg>
        <pc:spChg chg="mod">
          <ac:chgData name="S, Rashmi" userId="2bcd70e6-6afd-47cb-9b0b-31ee0b9b6250" providerId="ADAL" clId="{DC6179D8-2262-4A9C-B68C-04F1D7D963D2}" dt="2021-04-06T07:45:33.989" v="86"/>
          <ac:spMkLst>
            <pc:docMk/>
            <pc:sldMk cId="0" sldId="348"/>
            <ac:spMk id="104" creationId="{F59A403B-CA2B-4E17-B1E6-8D4CBE15E204}"/>
          </ac:spMkLst>
        </pc:spChg>
        <pc:spChg chg="add del mod">
          <ac:chgData name="S, Rashmi" userId="2bcd70e6-6afd-47cb-9b0b-31ee0b9b6250" providerId="ADAL" clId="{DC6179D8-2262-4A9C-B68C-04F1D7D963D2}" dt="2021-04-06T11:01:32.906" v="502" actId="21"/>
          <ac:spMkLst>
            <pc:docMk/>
            <pc:sldMk cId="0" sldId="348"/>
            <ac:spMk id="105" creationId="{9C749D9D-6D38-4E39-81D7-B25F1A92E3A6}"/>
          </ac:spMkLst>
        </pc:spChg>
        <pc:spChg chg="add del mod">
          <ac:chgData name="S, Rashmi" userId="2bcd70e6-6afd-47cb-9b0b-31ee0b9b6250" providerId="ADAL" clId="{DC6179D8-2262-4A9C-B68C-04F1D7D963D2}" dt="2021-04-06T11:01:32.906" v="502" actId="21"/>
          <ac:spMkLst>
            <pc:docMk/>
            <pc:sldMk cId="0" sldId="348"/>
            <ac:spMk id="106" creationId="{0AF63992-CD4D-4B23-BE5E-25226648AAFD}"/>
          </ac:spMkLst>
        </pc:spChg>
        <pc:spChg chg="add mod">
          <ac:chgData name="S, Rashmi" userId="2bcd70e6-6afd-47cb-9b0b-31ee0b9b6250" providerId="ADAL" clId="{DC6179D8-2262-4A9C-B68C-04F1D7D963D2}" dt="2021-04-18T19:38:45.656" v="2563" actId="1076"/>
          <ac:spMkLst>
            <pc:docMk/>
            <pc:sldMk cId="0" sldId="348"/>
            <ac:spMk id="107" creationId="{2EBD41CA-D918-4B3A-93EA-898C6BA7E41A}"/>
          </ac:spMkLst>
        </pc:spChg>
        <pc:spChg chg="add del mod">
          <ac:chgData name="S, Rashmi" userId="2bcd70e6-6afd-47cb-9b0b-31ee0b9b6250" providerId="ADAL" clId="{DC6179D8-2262-4A9C-B68C-04F1D7D963D2}" dt="2021-04-06T11:00:50.285" v="496" actId="478"/>
          <ac:spMkLst>
            <pc:docMk/>
            <pc:sldMk cId="0" sldId="348"/>
            <ac:spMk id="109" creationId="{BC840778-28C5-4D89-80CF-ABDEA208603F}"/>
          </ac:spMkLst>
        </pc:spChg>
        <pc:spChg chg="add del mod">
          <ac:chgData name="S, Rashmi" userId="2bcd70e6-6afd-47cb-9b0b-31ee0b9b6250" providerId="ADAL" clId="{DC6179D8-2262-4A9C-B68C-04F1D7D963D2}" dt="2021-04-06T10:29:46.670" v="352" actId="478"/>
          <ac:spMkLst>
            <pc:docMk/>
            <pc:sldMk cId="0" sldId="348"/>
            <ac:spMk id="110" creationId="{AEFB9791-3E7D-4006-BB8E-6C3E6E00BC64}"/>
          </ac:spMkLst>
        </pc:spChg>
        <pc:spChg chg="add del mod">
          <ac:chgData name="S, Rashmi" userId="2bcd70e6-6afd-47cb-9b0b-31ee0b9b6250" providerId="ADAL" clId="{DC6179D8-2262-4A9C-B68C-04F1D7D963D2}" dt="2021-04-06T11:00:49.368" v="495" actId="478"/>
          <ac:spMkLst>
            <pc:docMk/>
            <pc:sldMk cId="0" sldId="348"/>
            <ac:spMk id="112" creationId="{FFC23FDB-B38A-4D38-B7A1-4A19DD13FF64}"/>
          </ac:spMkLst>
        </pc:spChg>
        <pc:spChg chg="add del mod">
          <ac:chgData name="S, Rashmi" userId="2bcd70e6-6afd-47cb-9b0b-31ee0b9b6250" providerId="ADAL" clId="{DC6179D8-2262-4A9C-B68C-04F1D7D963D2}" dt="2021-04-06T11:00:48.198" v="494" actId="478"/>
          <ac:spMkLst>
            <pc:docMk/>
            <pc:sldMk cId="0" sldId="348"/>
            <ac:spMk id="116" creationId="{2B93F672-8E60-43D1-8BF7-4B97ABF1D0AB}"/>
          </ac:spMkLst>
        </pc:spChg>
        <pc:spChg chg="mod">
          <ac:chgData name="S, Rashmi" userId="2bcd70e6-6afd-47cb-9b0b-31ee0b9b6250" providerId="ADAL" clId="{DC6179D8-2262-4A9C-B68C-04F1D7D963D2}" dt="2021-04-18T19:40:27.253" v="2569" actId="1076"/>
          <ac:spMkLst>
            <pc:docMk/>
            <pc:sldMk cId="0" sldId="348"/>
            <ac:spMk id="116" creationId="{AA015928-C197-4468-9A59-145F95175D02}"/>
          </ac:spMkLst>
        </pc:spChg>
        <pc:spChg chg="del mod">
          <ac:chgData name="S, Rashmi" userId="2bcd70e6-6afd-47cb-9b0b-31ee0b9b6250" providerId="ADAL" clId="{DC6179D8-2262-4A9C-B68C-04F1D7D963D2}" dt="2021-04-18T19:06:22.810" v="2514" actId="478"/>
          <ac:spMkLst>
            <pc:docMk/>
            <pc:sldMk cId="0" sldId="348"/>
            <ac:spMk id="121" creationId="{9895D036-43D0-403C-A5F3-F04218C23289}"/>
          </ac:spMkLst>
        </pc:spChg>
        <pc:spChg chg="add mod">
          <ac:chgData name="S, Rashmi" userId="2bcd70e6-6afd-47cb-9b0b-31ee0b9b6250" providerId="ADAL" clId="{DC6179D8-2262-4A9C-B68C-04F1D7D963D2}" dt="2021-04-18T19:38:45.656" v="2563" actId="1076"/>
          <ac:spMkLst>
            <pc:docMk/>
            <pc:sldMk cId="0" sldId="348"/>
            <ac:spMk id="126" creationId="{51E0F117-95DC-400E-AE18-0303225A21F1}"/>
          </ac:spMkLst>
        </pc:spChg>
        <pc:spChg chg="add mod">
          <ac:chgData name="S, Rashmi" userId="2bcd70e6-6afd-47cb-9b0b-31ee0b9b6250" providerId="ADAL" clId="{DC6179D8-2262-4A9C-B68C-04F1D7D963D2}" dt="2021-04-18T19:38:45.656" v="2563" actId="1076"/>
          <ac:spMkLst>
            <pc:docMk/>
            <pc:sldMk cId="0" sldId="348"/>
            <ac:spMk id="127" creationId="{51E1611E-3765-4638-BDCE-188AA8DA2647}"/>
          </ac:spMkLst>
        </pc:spChg>
        <pc:spChg chg="add del mod">
          <ac:chgData name="S, Rashmi" userId="2bcd70e6-6afd-47cb-9b0b-31ee0b9b6250" providerId="ADAL" clId="{DC6179D8-2262-4A9C-B68C-04F1D7D963D2}" dt="2021-04-06T11:01:32.906" v="502" actId="21"/>
          <ac:spMkLst>
            <pc:docMk/>
            <pc:sldMk cId="0" sldId="348"/>
            <ac:spMk id="128" creationId="{8FB00CEA-9A96-4287-9CDD-CCE413FE8DD8}"/>
          </ac:spMkLst>
        </pc:spChg>
        <pc:spChg chg="add mod">
          <ac:chgData name="S, Rashmi" userId="2bcd70e6-6afd-47cb-9b0b-31ee0b9b6250" providerId="ADAL" clId="{DC6179D8-2262-4A9C-B68C-04F1D7D963D2}" dt="2021-04-12T19:01:58.966" v="2057" actId="1076"/>
          <ac:spMkLst>
            <pc:docMk/>
            <pc:sldMk cId="0" sldId="348"/>
            <ac:spMk id="128" creationId="{F263DF3F-D8AE-4BA1-AE98-DDE08641704D}"/>
          </ac:spMkLst>
        </pc:spChg>
        <pc:spChg chg="add mod">
          <ac:chgData name="S, Rashmi" userId="2bcd70e6-6afd-47cb-9b0b-31ee0b9b6250" providerId="ADAL" clId="{DC6179D8-2262-4A9C-B68C-04F1D7D963D2}" dt="2021-04-18T19:38:45.656" v="2563" actId="1076"/>
          <ac:spMkLst>
            <pc:docMk/>
            <pc:sldMk cId="0" sldId="348"/>
            <ac:spMk id="130" creationId="{4AD4CD11-EDBB-45DB-8DE4-B7528EF2020E}"/>
          </ac:spMkLst>
        </pc:spChg>
        <pc:spChg chg="add mod">
          <ac:chgData name="S, Rashmi" userId="2bcd70e6-6afd-47cb-9b0b-31ee0b9b6250" providerId="ADAL" clId="{DC6179D8-2262-4A9C-B68C-04F1D7D963D2}" dt="2021-04-18T19:38:45.656" v="2563" actId="1076"/>
          <ac:spMkLst>
            <pc:docMk/>
            <pc:sldMk cId="0" sldId="348"/>
            <ac:spMk id="132" creationId="{314B0811-F1BC-4B9A-9796-B3275CC12D22}"/>
          </ac:spMkLst>
        </pc:spChg>
        <pc:spChg chg="del mod">
          <ac:chgData name="S, Rashmi" userId="2bcd70e6-6afd-47cb-9b0b-31ee0b9b6250" providerId="ADAL" clId="{DC6179D8-2262-4A9C-B68C-04F1D7D963D2}" dt="2021-04-12T19:04:34.256" v="2063" actId="478"/>
          <ac:spMkLst>
            <pc:docMk/>
            <pc:sldMk cId="0" sldId="348"/>
            <ac:spMk id="134" creationId="{462D4E72-C5AD-4651-8BB0-BB7D39B54237}"/>
          </ac:spMkLst>
        </pc:spChg>
        <pc:spChg chg="add del mod">
          <ac:chgData name="S, Rashmi" userId="2bcd70e6-6afd-47cb-9b0b-31ee0b9b6250" providerId="ADAL" clId="{DC6179D8-2262-4A9C-B68C-04F1D7D963D2}" dt="2021-04-06T11:01:21.323" v="501" actId="478"/>
          <ac:spMkLst>
            <pc:docMk/>
            <pc:sldMk cId="0" sldId="348"/>
            <ac:spMk id="134" creationId="{6B6B5DC3-94C2-47AD-BC65-F1F77410C8D2}"/>
          </ac:spMkLst>
        </pc:spChg>
        <pc:spChg chg="add del mod">
          <ac:chgData name="S, Rashmi" userId="2bcd70e6-6afd-47cb-9b0b-31ee0b9b6250" providerId="ADAL" clId="{DC6179D8-2262-4A9C-B68C-04F1D7D963D2}" dt="2021-04-12T18:50:14.586" v="1857" actId="478"/>
          <ac:spMkLst>
            <pc:docMk/>
            <pc:sldMk cId="0" sldId="348"/>
            <ac:spMk id="136" creationId="{515C8543-A4D0-42C8-A471-48C8C2B3E1BE}"/>
          </ac:spMkLst>
        </pc:spChg>
        <pc:spChg chg="add mod">
          <ac:chgData name="S, Rashmi" userId="2bcd70e6-6afd-47cb-9b0b-31ee0b9b6250" providerId="ADAL" clId="{DC6179D8-2262-4A9C-B68C-04F1D7D963D2}" dt="2021-04-18T19:38:45.656" v="2563" actId="1076"/>
          <ac:spMkLst>
            <pc:docMk/>
            <pc:sldMk cId="0" sldId="348"/>
            <ac:spMk id="137" creationId="{E8A8204B-988E-458D-B90A-691706A42603}"/>
          </ac:spMkLst>
        </pc:spChg>
        <pc:spChg chg="add mod">
          <ac:chgData name="S, Rashmi" userId="2bcd70e6-6afd-47cb-9b0b-31ee0b9b6250" providerId="ADAL" clId="{DC6179D8-2262-4A9C-B68C-04F1D7D963D2}" dt="2021-04-12T19:12:23.099" v="2125" actId="14100"/>
          <ac:spMkLst>
            <pc:docMk/>
            <pc:sldMk cId="0" sldId="348"/>
            <ac:spMk id="138" creationId="{2492BA4E-E676-481D-9483-30B9892DB3F3}"/>
          </ac:spMkLst>
        </pc:spChg>
        <pc:spChg chg="add del mod">
          <ac:chgData name="S, Rashmi" userId="2bcd70e6-6afd-47cb-9b0b-31ee0b9b6250" providerId="ADAL" clId="{DC6179D8-2262-4A9C-B68C-04F1D7D963D2}" dt="2021-04-06T10:45:25.780" v="418" actId="478"/>
          <ac:spMkLst>
            <pc:docMk/>
            <pc:sldMk cId="0" sldId="348"/>
            <ac:spMk id="138" creationId="{A4901FFF-E436-4EF4-B734-9EB484F18BCE}"/>
          </ac:spMkLst>
        </pc:spChg>
        <pc:spChg chg="del mod">
          <ac:chgData name="S, Rashmi" userId="2bcd70e6-6afd-47cb-9b0b-31ee0b9b6250" providerId="ADAL" clId="{DC6179D8-2262-4A9C-B68C-04F1D7D963D2}" dt="2021-04-12T19:04:34.256" v="2063" actId="478"/>
          <ac:spMkLst>
            <pc:docMk/>
            <pc:sldMk cId="0" sldId="348"/>
            <ac:spMk id="139" creationId="{2A8CDA4C-6E2C-4B4F-8533-A496C41169C3}"/>
          </ac:spMkLst>
        </pc:spChg>
        <pc:spChg chg="add del mod">
          <ac:chgData name="S, Rashmi" userId="2bcd70e6-6afd-47cb-9b0b-31ee0b9b6250" providerId="ADAL" clId="{DC6179D8-2262-4A9C-B68C-04F1D7D963D2}" dt="2021-04-06T11:00:42.970" v="492" actId="478"/>
          <ac:spMkLst>
            <pc:docMk/>
            <pc:sldMk cId="0" sldId="348"/>
            <ac:spMk id="139" creationId="{C774F01E-75B8-4E44-A14E-6CC9C22005E3}"/>
          </ac:spMkLst>
        </pc:spChg>
        <pc:spChg chg="add mod">
          <ac:chgData name="S, Rashmi" userId="2bcd70e6-6afd-47cb-9b0b-31ee0b9b6250" providerId="ADAL" clId="{DC6179D8-2262-4A9C-B68C-04F1D7D963D2}" dt="2021-04-18T19:38:45.656" v="2563" actId="1076"/>
          <ac:spMkLst>
            <pc:docMk/>
            <pc:sldMk cId="0" sldId="348"/>
            <ac:spMk id="141" creationId="{8D3EF0D0-66E0-4EE0-8228-D8E34291D66E}"/>
          </ac:spMkLst>
        </pc:spChg>
        <pc:spChg chg="add del mod">
          <ac:chgData name="S, Rashmi" userId="2bcd70e6-6afd-47cb-9b0b-31ee0b9b6250" providerId="ADAL" clId="{DC6179D8-2262-4A9C-B68C-04F1D7D963D2}" dt="2021-04-06T10:46:58.100" v="427" actId="478"/>
          <ac:spMkLst>
            <pc:docMk/>
            <pc:sldMk cId="0" sldId="348"/>
            <ac:spMk id="143" creationId="{0AF68D2D-082B-471C-A38E-D0A03A2549A5}"/>
          </ac:spMkLst>
        </pc:spChg>
        <pc:spChg chg="add mod">
          <ac:chgData name="S, Rashmi" userId="2bcd70e6-6afd-47cb-9b0b-31ee0b9b6250" providerId="ADAL" clId="{DC6179D8-2262-4A9C-B68C-04F1D7D963D2}" dt="2021-04-12T19:10:06.319" v="2109" actId="1076"/>
          <ac:spMkLst>
            <pc:docMk/>
            <pc:sldMk cId="0" sldId="348"/>
            <ac:spMk id="143" creationId="{E44FEEDE-9AF8-4798-900C-C1EA703E6E55}"/>
          </ac:spMkLst>
        </pc:spChg>
        <pc:spChg chg="mod">
          <ac:chgData name="S, Rashmi" userId="2bcd70e6-6afd-47cb-9b0b-31ee0b9b6250" providerId="ADAL" clId="{DC6179D8-2262-4A9C-B68C-04F1D7D963D2}" dt="2021-04-06T10:42:01.848" v="360"/>
          <ac:spMkLst>
            <pc:docMk/>
            <pc:sldMk cId="0" sldId="348"/>
            <ac:spMk id="146" creationId="{4B48A3AF-8249-4B1E-91DC-7D0828F755E4}"/>
          </ac:spMkLst>
        </pc:spChg>
        <pc:spChg chg="mod">
          <ac:chgData name="S, Rashmi" userId="2bcd70e6-6afd-47cb-9b0b-31ee0b9b6250" providerId="ADAL" clId="{DC6179D8-2262-4A9C-B68C-04F1D7D963D2}" dt="2021-04-06T10:42:01.848" v="360"/>
          <ac:spMkLst>
            <pc:docMk/>
            <pc:sldMk cId="0" sldId="348"/>
            <ac:spMk id="147" creationId="{0BA44824-D60B-4907-B144-0D8D85F07D49}"/>
          </ac:spMkLst>
        </pc:spChg>
        <pc:spChg chg="mod">
          <ac:chgData name="S, Rashmi" userId="2bcd70e6-6afd-47cb-9b0b-31ee0b9b6250" providerId="ADAL" clId="{DC6179D8-2262-4A9C-B68C-04F1D7D963D2}" dt="2021-04-12T18:51:22.253" v="1985" actId="20577"/>
          <ac:spMkLst>
            <pc:docMk/>
            <pc:sldMk cId="0" sldId="348"/>
            <ac:spMk id="148" creationId="{210F548C-36EE-48A8-AF31-29D54FC1809C}"/>
          </ac:spMkLst>
        </pc:spChg>
        <pc:spChg chg="add mod">
          <ac:chgData name="S, Rashmi" userId="2bcd70e6-6afd-47cb-9b0b-31ee0b9b6250" providerId="ADAL" clId="{DC6179D8-2262-4A9C-B68C-04F1D7D963D2}" dt="2021-04-18T19:38:45.656" v="2563" actId="1076"/>
          <ac:spMkLst>
            <pc:docMk/>
            <pc:sldMk cId="0" sldId="348"/>
            <ac:spMk id="149" creationId="{53C3CE3E-2480-4A93-8D26-81F4B0FF1D55}"/>
          </ac:spMkLst>
        </pc:spChg>
        <pc:spChg chg="add mod">
          <ac:chgData name="S, Rashmi" userId="2bcd70e6-6afd-47cb-9b0b-31ee0b9b6250" providerId="ADAL" clId="{DC6179D8-2262-4A9C-B68C-04F1D7D963D2}" dt="2021-04-18T19:38:45.656" v="2563" actId="1076"/>
          <ac:spMkLst>
            <pc:docMk/>
            <pc:sldMk cId="0" sldId="348"/>
            <ac:spMk id="154" creationId="{64324F19-DDDF-4EA5-B4AB-DFC7ED83B992}"/>
          </ac:spMkLst>
        </pc:spChg>
        <pc:spChg chg="add del mod">
          <ac:chgData name="S, Rashmi" userId="2bcd70e6-6afd-47cb-9b0b-31ee0b9b6250" providerId="ADAL" clId="{DC6179D8-2262-4A9C-B68C-04F1D7D963D2}" dt="2021-04-18T19:38:45.656" v="2563" actId="1076"/>
          <ac:spMkLst>
            <pc:docMk/>
            <pc:sldMk cId="0" sldId="348"/>
            <ac:spMk id="155" creationId="{488F6718-61A4-4FA0-BA73-5612CE46569D}"/>
          </ac:spMkLst>
        </pc:spChg>
        <pc:spChg chg="add del mod">
          <ac:chgData name="S, Rashmi" userId="2bcd70e6-6afd-47cb-9b0b-31ee0b9b6250" providerId="ADAL" clId="{DC6179D8-2262-4A9C-B68C-04F1D7D963D2}" dt="2021-04-12T19:06:46.389" v="2079" actId="478"/>
          <ac:spMkLst>
            <pc:docMk/>
            <pc:sldMk cId="0" sldId="348"/>
            <ac:spMk id="156" creationId="{19E84D9B-8813-46B6-9E0A-89F760680D1B}"/>
          </ac:spMkLst>
        </pc:spChg>
        <pc:spChg chg="del">
          <ac:chgData name="S, Rashmi" userId="2bcd70e6-6afd-47cb-9b0b-31ee0b9b6250" providerId="ADAL" clId="{DC6179D8-2262-4A9C-B68C-04F1D7D963D2}" dt="2021-04-18T19:06:46.408" v="2520" actId="478"/>
          <ac:spMkLst>
            <pc:docMk/>
            <pc:sldMk cId="0" sldId="348"/>
            <ac:spMk id="157" creationId="{8FFB9F90-E454-4C52-B06E-C04B1A064D75}"/>
          </ac:spMkLst>
        </pc:spChg>
        <pc:spChg chg="del">
          <ac:chgData name="S, Rashmi" userId="2bcd70e6-6afd-47cb-9b0b-31ee0b9b6250" providerId="ADAL" clId="{DC6179D8-2262-4A9C-B68C-04F1D7D963D2}" dt="2021-04-18T19:06:48.817" v="2521" actId="478"/>
          <ac:spMkLst>
            <pc:docMk/>
            <pc:sldMk cId="0" sldId="348"/>
            <ac:spMk id="158" creationId="{C4296E17-485A-4203-9451-7CC9935E12D8}"/>
          </ac:spMkLst>
        </pc:spChg>
        <pc:spChg chg="add mod">
          <ac:chgData name="S, Rashmi" userId="2bcd70e6-6afd-47cb-9b0b-31ee0b9b6250" providerId="ADAL" clId="{DC6179D8-2262-4A9C-B68C-04F1D7D963D2}" dt="2021-04-18T19:38:45.656" v="2563" actId="1076"/>
          <ac:spMkLst>
            <pc:docMk/>
            <pc:sldMk cId="0" sldId="348"/>
            <ac:spMk id="159" creationId="{D9F81134-F75F-40C2-B788-687DDD1F7026}"/>
          </ac:spMkLst>
        </pc:spChg>
        <pc:spChg chg="add mod">
          <ac:chgData name="S, Rashmi" userId="2bcd70e6-6afd-47cb-9b0b-31ee0b9b6250" providerId="ADAL" clId="{DC6179D8-2262-4A9C-B68C-04F1D7D963D2}" dt="2021-04-18T19:38:45.656" v="2563" actId="1076"/>
          <ac:spMkLst>
            <pc:docMk/>
            <pc:sldMk cId="0" sldId="348"/>
            <ac:spMk id="163" creationId="{220C55B9-00A4-4A4B-98EA-DBC226A430EB}"/>
          </ac:spMkLst>
        </pc:spChg>
        <pc:spChg chg="del mod">
          <ac:chgData name="S, Rashmi" userId="2bcd70e6-6afd-47cb-9b0b-31ee0b9b6250" providerId="ADAL" clId="{DC6179D8-2262-4A9C-B68C-04F1D7D963D2}" dt="2021-04-18T19:06:40.494" v="2519" actId="478"/>
          <ac:spMkLst>
            <pc:docMk/>
            <pc:sldMk cId="0" sldId="348"/>
            <ac:spMk id="164" creationId="{6F023688-878B-4F14-B072-B52D3017947E}"/>
          </ac:spMkLst>
        </pc:spChg>
        <pc:spChg chg="add mod">
          <ac:chgData name="S, Rashmi" userId="2bcd70e6-6afd-47cb-9b0b-31ee0b9b6250" providerId="ADAL" clId="{DC6179D8-2262-4A9C-B68C-04F1D7D963D2}" dt="2021-04-06T11:07:36.470" v="516" actId="1076"/>
          <ac:spMkLst>
            <pc:docMk/>
            <pc:sldMk cId="0" sldId="348"/>
            <ac:spMk id="165" creationId="{2F20B8F4-94E6-41B3-B677-035350125C59}"/>
          </ac:spMkLst>
        </pc:spChg>
        <pc:spChg chg="add del mod">
          <ac:chgData name="S, Rashmi" userId="2bcd70e6-6afd-47cb-9b0b-31ee0b9b6250" providerId="ADAL" clId="{DC6179D8-2262-4A9C-B68C-04F1D7D963D2}" dt="2021-04-18T19:38:45.656" v="2563" actId="1076"/>
          <ac:spMkLst>
            <pc:docMk/>
            <pc:sldMk cId="0" sldId="348"/>
            <ac:spMk id="166" creationId="{59E39BBB-1FDF-40C8-8789-4AB794F2B72E}"/>
          </ac:spMkLst>
        </pc:spChg>
        <pc:spChg chg="add del mod">
          <ac:chgData name="S, Rashmi" userId="2bcd70e6-6afd-47cb-9b0b-31ee0b9b6250" providerId="ADAL" clId="{DC6179D8-2262-4A9C-B68C-04F1D7D963D2}" dt="2021-04-06T11:10:37.643" v="529" actId="478"/>
          <ac:spMkLst>
            <pc:docMk/>
            <pc:sldMk cId="0" sldId="348"/>
            <ac:spMk id="167" creationId="{CB932B6B-FE6D-441D-BB87-F22F786143BA}"/>
          </ac:spMkLst>
        </pc:spChg>
        <pc:spChg chg="add del mod">
          <ac:chgData name="S, Rashmi" userId="2bcd70e6-6afd-47cb-9b0b-31ee0b9b6250" providerId="ADAL" clId="{DC6179D8-2262-4A9C-B68C-04F1D7D963D2}" dt="2021-04-18T19:38:45.656" v="2563" actId="1076"/>
          <ac:spMkLst>
            <pc:docMk/>
            <pc:sldMk cId="0" sldId="348"/>
            <ac:spMk id="168" creationId="{B2E5D545-EBB7-48E8-BB27-6E9F122860E5}"/>
          </ac:spMkLst>
        </pc:spChg>
        <pc:spChg chg="mod">
          <ac:chgData name="S, Rashmi" userId="2bcd70e6-6afd-47cb-9b0b-31ee0b9b6250" providerId="ADAL" clId="{DC6179D8-2262-4A9C-B68C-04F1D7D963D2}" dt="2021-04-06T11:06:49.068" v="515"/>
          <ac:spMkLst>
            <pc:docMk/>
            <pc:sldMk cId="0" sldId="348"/>
            <ac:spMk id="170" creationId="{C5F1EF43-9A14-46A2-B92C-AB84661459D3}"/>
          </ac:spMkLst>
        </pc:spChg>
        <pc:spChg chg="mod">
          <ac:chgData name="S, Rashmi" userId="2bcd70e6-6afd-47cb-9b0b-31ee0b9b6250" providerId="ADAL" clId="{DC6179D8-2262-4A9C-B68C-04F1D7D963D2}" dt="2021-04-06T11:06:49.068" v="515"/>
          <ac:spMkLst>
            <pc:docMk/>
            <pc:sldMk cId="0" sldId="348"/>
            <ac:spMk id="171" creationId="{68E91BF4-E93A-4CA7-B4B3-2FEA762CF09D}"/>
          </ac:spMkLst>
        </pc:spChg>
        <pc:spChg chg="mod">
          <ac:chgData name="S, Rashmi" userId="2bcd70e6-6afd-47cb-9b0b-31ee0b9b6250" providerId="ADAL" clId="{DC6179D8-2262-4A9C-B68C-04F1D7D963D2}" dt="2021-04-06T11:06:49.068" v="515"/>
          <ac:spMkLst>
            <pc:docMk/>
            <pc:sldMk cId="0" sldId="348"/>
            <ac:spMk id="172" creationId="{7C2F6AB0-306C-4A34-8479-4CB3730D4E6D}"/>
          </ac:spMkLst>
        </pc:spChg>
        <pc:spChg chg="add del mod">
          <ac:chgData name="S, Rashmi" userId="2bcd70e6-6afd-47cb-9b0b-31ee0b9b6250" providerId="ADAL" clId="{DC6179D8-2262-4A9C-B68C-04F1D7D963D2}" dt="2021-04-12T19:08:45.868" v="2101" actId="478"/>
          <ac:spMkLst>
            <pc:docMk/>
            <pc:sldMk cId="0" sldId="348"/>
            <ac:spMk id="173" creationId="{9CB14666-7249-49A9-AFB5-CEC5ED78E222}"/>
          </ac:spMkLst>
        </pc:spChg>
        <pc:spChg chg="add mod ord">
          <ac:chgData name="S, Rashmi" userId="2bcd70e6-6afd-47cb-9b0b-31ee0b9b6250" providerId="ADAL" clId="{DC6179D8-2262-4A9C-B68C-04F1D7D963D2}" dt="2021-04-12T19:10:45.016" v="2112" actId="1076"/>
          <ac:spMkLst>
            <pc:docMk/>
            <pc:sldMk cId="0" sldId="348"/>
            <ac:spMk id="174" creationId="{7C0C38AE-506B-45D9-9348-467250D99DA0}"/>
          </ac:spMkLst>
        </pc:spChg>
        <pc:spChg chg="add mod">
          <ac:chgData name="S, Rashmi" userId="2bcd70e6-6afd-47cb-9b0b-31ee0b9b6250" providerId="ADAL" clId="{DC6179D8-2262-4A9C-B68C-04F1D7D963D2}" dt="2021-04-12T19:10:45.016" v="2112" actId="1076"/>
          <ac:spMkLst>
            <pc:docMk/>
            <pc:sldMk cId="0" sldId="348"/>
            <ac:spMk id="178" creationId="{CEEB08FF-9101-4D60-89F6-9470317A9B53}"/>
          </ac:spMkLst>
        </pc:spChg>
        <pc:spChg chg="mod">
          <ac:chgData name="S, Rashmi" userId="2bcd70e6-6afd-47cb-9b0b-31ee0b9b6250" providerId="ADAL" clId="{DC6179D8-2262-4A9C-B68C-04F1D7D963D2}" dt="2021-04-18T19:38:45.656" v="2563" actId="1076"/>
          <ac:spMkLst>
            <pc:docMk/>
            <pc:sldMk cId="0" sldId="348"/>
            <ac:spMk id="180" creationId="{F88B75E7-27EF-4B15-BCDF-891FA35E4940}"/>
          </ac:spMkLst>
        </pc:spChg>
        <pc:spChg chg="mod">
          <ac:chgData name="S, Rashmi" userId="2bcd70e6-6afd-47cb-9b0b-31ee0b9b6250" providerId="ADAL" clId="{DC6179D8-2262-4A9C-B68C-04F1D7D963D2}" dt="2021-04-18T19:39:20.084" v="2564" actId="1076"/>
          <ac:spMkLst>
            <pc:docMk/>
            <pc:sldMk cId="0" sldId="348"/>
            <ac:spMk id="181" creationId="{E17A3392-5A48-4D56-9689-B9083E927382}"/>
          </ac:spMkLst>
        </pc:spChg>
        <pc:spChg chg="add del mod">
          <ac:chgData name="S, Rashmi" userId="2bcd70e6-6afd-47cb-9b0b-31ee0b9b6250" providerId="ADAL" clId="{DC6179D8-2262-4A9C-B68C-04F1D7D963D2}" dt="2021-04-06T15:06:01.454" v="1192"/>
          <ac:spMkLst>
            <pc:docMk/>
            <pc:sldMk cId="0" sldId="348"/>
            <ac:spMk id="183" creationId="{892DA8B2-EBE3-420C-84D5-0554D42F0C22}"/>
          </ac:spMkLst>
        </pc:spChg>
        <pc:spChg chg="add del mod">
          <ac:chgData name="S, Rashmi" userId="2bcd70e6-6afd-47cb-9b0b-31ee0b9b6250" providerId="ADAL" clId="{DC6179D8-2262-4A9C-B68C-04F1D7D963D2}" dt="2021-04-06T15:05:58.828" v="1187"/>
          <ac:spMkLst>
            <pc:docMk/>
            <pc:sldMk cId="0" sldId="348"/>
            <ac:spMk id="185" creationId="{C58C3467-4CD4-4F4B-B82F-89561513DDC0}"/>
          </ac:spMkLst>
        </pc:spChg>
        <pc:spChg chg="del mod">
          <ac:chgData name="S, Rashmi" userId="2bcd70e6-6afd-47cb-9b0b-31ee0b9b6250" providerId="ADAL" clId="{DC6179D8-2262-4A9C-B68C-04F1D7D963D2}" dt="2021-04-18T19:06:55.405" v="2522" actId="478"/>
          <ac:spMkLst>
            <pc:docMk/>
            <pc:sldMk cId="0" sldId="348"/>
            <ac:spMk id="185" creationId="{D228BF22-DAB4-429E-B09D-B76378AE9FD1}"/>
          </ac:spMkLst>
        </pc:spChg>
        <pc:spChg chg="add del mod">
          <ac:chgData name="S, Rashmi" userId="2bcd70e6-6afd-47cb-9b0b-31ee0b9b6250" providerId="ADAL" clId="{DC6179D8-2262-4A9C-B68C-04F1D7D963D2}" dt="2021-04-12T19:06:41.318" v="2078" actId="478"/>
          <ac:spMkLst>
            <pc:docMk/>
            <pc:sldMk cId="0" sldId="348"/>
            <ac:spMk id="188" creationId="{BBDED4B4-5F21-419A-8929-9FE688416AED}"/>
          </ac:spMkLst>
        </pc:spChg>
        <pc:spChg chg="add del mod">
          <ac:chgData name="S, Rashmi" userId="2bcd70e6-6afd-47cb-9b0b-31ee0b9b6250" providerId="ADAL" clId="{DC6179D8-2262-4A9C-B68C-04F1D7D963D2}" dt="2021-04-06T11:45:30.220" v="653"/>
          <ac:spMkLst>
            <pc:docMk/>
            <pc:sldMk cId="0" sldId="348"/>
            <ac:spMk id="190" creationId="{1E43508E-EE73-4383-BFDD-AFD1E512A8E8}"/>
          </ac:spMkLst>
        </pc:spChg>
        <pc:spChg chg="add mod">
          <ac:chgData name="S, Rashmi" userId="2bcd70e6-6afd-47cb-9b0b-31ee0b9b6250" providerId="ADAL" clId="{DC6179D8-2262-4A9C-B68C-04F1D7D963D2}" dt="2021-04-12T19:01:58.966" v="2057" actId="1076"/>
          <ac:spMkLst>
            <pc:docMk/>
            <pc:sldMk cId="0" sldId="348"/>
            <ac:spMk id="191" creationId="{6D566758-4DB6-474C-A9B2-28C6F08EB554}"/>
          </ac:spMkLst>
        </pc:spChg>
        <pc:spChg chg="add del mod">
          <ac:chgData name="S, Rashmi" userId="2bcd70e6-6afd-47cb-9b0b-31ee0b9b6250" providerId="ADAL" clId="{DC6179D8-2262-4A9C-B68C-04F1D7D963D2}" dt="2021-04-06T11:45:30.220" v="653"/>
          <ac:spMkLst>
            <pc:docMk/>
            <pc:sldMk cId="0" sldId="348"/>
            <ac:spMk id="191" creationId="{B8FFCCE5-F032-49B9-A6BD-AA778AB14E52}"/>
          </ac:spMkLst>
        </pc:spChg>
        <pc:spChg chg="mod">
          <ac:chgData name="S, Rashmi" userId="2bcd70e6-6afd-47cb-9b0b-31ee0b9b6250" providerId="ADAL" clId="{DC6179D8-2262-4A9C-B68C-04F1D7D963D2}" dt="2021-04-12T19:14:23.265" v="2134" actId="1076"/>
          <ac:spMkLst>
            <pc:docMk/>
            <pc:sldMk cId="0" sldId="348"/>
            <ac:spMk id="193" creationId="{3081168E-2CAC-4231-92E8-E10D20B4CF65}"/>
          </ac:spMkLst>
        </pc:spChg>
        <pc:spChg chg="mod">
          <ac:chgData name="S, Rashmi" userId="2bcd70e6-6afd-47cb-9b0b-31ee0b9b6250" providerId="ADAL" clId="{DC6179D8-2262-4A9C-B68C-04F1D7D963D2}" dt="2021-04-12T19:06:23.104" v="2075" actId="1076"/>
          <ac:spMkLst>
            <pc:docMk/>
            <pc:sldMk cId="0" sldId="348"/>
            <ac:spMk id="194" creationId="{9BAF13FE-A2C0-4D05-8E3A-822DE28652C2}"/>
          </ac:spMkLst>
        </pc:spChg>
        <pc:spChg chg="add del mod">
          <ac:chgData name="S, Rashmi" userId="2bcd70e6-6afd-47cb-9b0b-31ee0b9b6250" providerId="ADAL" clId="{DC6179D8-2262-4A9C-B68C-04F1D7D963D2}" dt="2021-04-06T11:45:30.220" v="653"/>
          <ac:spMkLst>
            <pc:docMk/>
            <pc:sldMk cId="0" sldId="348"/>
            <ac:spMk id="194" creationId="{B68618F4-C763-4618-AE7D-6D46756D74DD}"/>
          </ac:spMkLst>
        </pc:spChg>
        <pc:spChg chg="add mod">
          <ac:chgData name="S, Rashmi" userId="2bcd70e6-6afd-47cb-9b0b-31ee0b9b6250" providerId="ADAL" clId="{DC6179D8-2262-4A9C-B68C-04F1D7D963D2}" dt="2021-04-18T19:38:45.656" v="2563" actId="1076"/>
          <ac:spMkLst>
            <pc:docMk/>
            <pc:sldMk cId="0" sldId="348"/>
            <ac:spMk id="195" creationId="{BF4849BA-526A-4E8F-9C08-3644F82D44DE}"/>
          </ac:spMkLst>
        </pc:spChg>
        <pc:spChg chg="add mod">
          <ac:chgData name="S, Rashmi" userId="2bcd70e6-6afd-47cb-9b0b-31ee0b9b6250" providerId="ADAL" clId="{DC6179D8-2262-4A9C-B68C-04F1D7D963D2}" dt="2021-04-18T19:42:04.426" v="2570" actId="1076"/>
          <ac:spMkLst>
            <pc:docMk/>
            <pc:sldMk cId="0" sldId="348"/>
            <ac:spMk id="196" creationId="{CAB43FD4-10ED-496D-9133-FAFC9DF59002}"/>
          </ac:spMkLst>
        </pc:spChg>
        <pc:spChg chg="add mod">
          <ac:chgData name="S, Rashmi" userId="2bcd70e6-6afd-47cb-9b0b-31ee0b9b6250" providerId="ADAL" clId="{DC6179D8-2262-4A9C-B68C-04F1D7D963D2}" dt="2021-04-18T19:38:45.656" v="2563" actId="1076"/>
          <ac:spMkLst>
            <pc:docMk/>
            <pc:sldMk cId="0" sldId="348"/>
            <ac:spMk id="198" creationId="{8F9F0252-F97B-4E12-9B7E-F63248CE012F}"/>
          </ac:spMkLst>
        </pc:spChg>
        <pc:spChg chg="add mod">
          <ac:chgData name="S, Rashmi" userId="2bcd70e6-6afd-47cb-9b0b-31ee0b9b6250" providerId="ADAL" clId="{DC6179D8-2262-4A9C-B68C-04F1D7D963D2}" dt="2021-04-06T15:03:24.093" v="1131" actId="207"/>
          <ac:spMkLst>
            <pc:docMk/>
            <pc:sldMk cId="0" sldId="348"/>
            <ac:spMk id="200" creationId="{3F0BA184-A079-4E0D-A947-F116D66E4BEE}"/>
          </ac:spMkLst>
        </pc:spChg>
        <pc:spChg chg="del">
          <ac:chgData name="S, Rashmi" userId="2bcd70e6-6afd-47cb-9b0b-31ee0b9b6250" providerId="ADAL" clId="{DC6179D8-2262-4A9C-B68C-04F1D7D963D2}" dt="2021-04-18T19:06:12.377" v="2510" actId="478"/>
          <ac:spMkLst>
            <pc:docMk/>
            <pc:sldMk cId="0" sldId="348"/>
            <ac:spMk id="202" creationId="{38EAE8FB-D22E-44A0-AD9F-8659E8B35205}"/>
          </ac:spMkLst>
        </pc:spChg>
        <pc:spChg chg="del mod">
          <ac:chgData name="S, Rashmi" userId="2bcd70e6-6afd-47cb-9b0b-31ee0b9b6250" providerId="ADAL" clId="{DC6179D8-2262-4A9C-B68C-04F1D7D963D2}" dt="2021-04-18T19:06:29.205" v="2517" actId="478"/>
          <ac:spMkLst>
            <pc:docMk/>
            <pc:sldMk cId="0" sldId="348"/>
            <ac:spMk id="204" creationId="{00871B72-C9B2-43E1-A22E-85F5C1431DC4}"/>
          </ac:spMkLst>
        </pc:spChg>
        <pc:grpChg chg="add mod">
          <ac:chgData name="S, Rashmi" userId="2bcd70e6-6afd-47cb-9b0b-31ee0b9b6250" providerId="ADAL" clId="{DC6179D8-2262-4A9C-B68C-04F1D7D963D2}" dt="2021-04-18T19:38:45.656" v="2563" actId="1076"/>
          <ac:grpSpMkLst>
            <pc:docMk/>
            <pc:sldMk cId="0" sldId="348"/>
            <ac:grpSpMk id="93" creationId="{72EFC440-BA76-4B28-936C-7D5AB83EA0D9}"/>
          </ac:grpSpMkLst>
        </pc:grpChg>
        <pc:grpChg chg="add del mod">
          <ac:chgData name="S, Rashmi" userId="2bcd70e6-6afd-47cb-9b0b-31ee0b9b6250" providerId="ADAL" clId="{DC6179D8-2262-4A9C-B68C-04F1D7D963D2}" dt="2021-04-06T10:34:49.954" v="357" actId="478"/>
          <ac:grpSpMkLst>
            <pc:docMk/>
            <pc:sldMk cId="0" sldId="348"/>
            <ac:grpSpMk id="97" creationId="{04D0AFA0-464C-4435-A7C6-0D1DDC1A4CC3}"/>
          </ac:grpSpMkLst>
        </pc:grpChg>
        <pc:grpChg chg="add del mod">
          <ac:chgData name="S, Rashmi" userId="2bcd70e6-6afd-47cb-9b0b-31ee0b9b6250" providerId="ADAL" clId="{DC6179D8-2262-4A9C-B68C-04F1D7D963D2}" dt="2021-04-06T11:01:32.906" v="502" actId="21"/>
          <ac:grpSpMkLst>
            <pc:docMk/>
            <pc:sldMk cId="0" sldId="348"/>
            <ac:grpSpMk id="101" creationId="{76CDA8B4-B347-43CC-97C2-7D11D3817C7B}"/>
          </ac:grpSpMkLst>
        </pc:grpChg>
        <pc:grpChg chg="mod">
          <ac:chgData name="S, Rashmi" userId="2bcd70e6-6afd-47cb-9b0b-31ee0b9b6250" providerId="ADAL" clId="{DC6179D8-2262-4A9C-B68C-04F1D7D963D2}" dt="2021-04-18T19:38:45.656" v="2563" actId="1076"/>
          <ac:grpSpMkLst>
            <pc:docMk/>
            <pc:sldMk cId="0" sldId="348"/>
            <ac:grpSpMk id="124" creationId="{9A7FA0E7-4441-4167-8479-27F1E13EBE65}"/>
          </ac:grpSpMkLst>
        </pc:grpChg>
        <pc:grpChg chg="mod">
          <ac:chgData name="S, Rashmi" userId="2bcd70e6-6afd-47cb-9b0b-31ee0b9b6250" providerId="ADAL" clId="{DC6179D8-2262-4A9C-B68C-04F1D7D963D2}" dt="2021-04-18T19:38:45.656" v="2563" actId="1076"/>
          <ac:grpSpMkLst>
            <pc:docMk/>
            <pc:sldMk cId="0" sldId="348"/>
            <ac:grpSpMk id="136" creationId="{BA775557-0A72-4E12-AC6F-369664780AB4}"/>
          </ac:grpSpMkLst>
        </pc:grpChg>
        <pc:grpChg chg="add mod">
          <ac:chgData name="S, Rashmi" userId="2bcd70e6-6afd-47cb-9b0b-31ee0b9b6250" providerId="ADAL" clId="{DC6179D8-2262-4A9C-B68C-04F1D7D963D2}" dt="2021-04-18T19:38:45.656" v="2563" actId="1076"/>
          <ac:grpSpMkLst>
            <pc:docMk/>
            <pc:sldMk cId="0" sldId="348"/>
            <ac:grpSpMk id="145" creationId="{B3F5A8F9-C714-4E91-BED4-A62602FE4E96}"/>
          </ac:grpSpMkLst>
        </pc:grpChg>
        <pc:grpChg chg="add del mod">
          <ac:chgData name="S, Rashmi" userId="2bcd70e6-6afd-47cb-9b0b-31ee0b9b6250" providerId="ADAL" clId="{DC6179D8-2262-4A9C-B68C-04F1D7D963D2}" dt="2021-04-12T19:07:47.284" v="2087" actId="478"/>
          <ac:grpSpMkLst>
            <pc:docMk/>
            <pc:sldMk cId="0" sldId="348"/>
            <ac:grpSpMk id="169" creationId="{4DFFC7C0-842C-4DDD-8C55-AAAB85B2F006}"/>
          </ac:grpSpMkLst>
        </pc:grpChg>
        <pc:picChg chg="add del mod">
          <ac:chgData name="S, Rashmi" userId="2bcd70e6-6afd-47cb-9b0b-31ee0b9b6250" providerId="ADAL" clId="{DC6179D8-2262-4A9C-B68C-04F1D7D963D2}" dt="2021-04-06T11:32:59.938" v="631" actId="478"/>
          <ac:picMkLst>
            <pc:docMk/>
            <pc:sldMk cId="0" sldId="348"/>
            <ac:picMk id="45" creationId="{091AA392-425F-4BFD-952A-71D766D8C502}"/>
          </ac:picMkLst>
        </pc:picChg>
        <pc:picChg chg="add del mod">
          <ac:chgData name="S, Rashmi" userId="2bcd70e6-6afd-47cb-9b0b-31ee0b9b6250" providerId="ADAL" clId="{DC6179D8-2262-4A9C-B68C-04F1D7D963D2}" dt="2021-04-06T11:33:03.405" v="633" actId="478"/>
          <ac:picMkLst>
            <pc:docMk/>
            <pc:sldMk cId="0" sldId="348"/>
            <ac:picMk id="49" creationId="{9DFE480D-FB23-4D78-B289-0DA8EEB0C837}"/>
          </ac:picMkLst>
        </pc:picChg>
        <pc:picChg chg="add del mod">
          <ac:chgData name="S, Rashmi" userId="2bcd70e6-6afd-47cb-9b0b-31ee0b9b6250" providerId="ADAL" clId="{DC6179D8-2262-4A9C-B68C-04F1D7D963D2}" dt="2021-04-06T11:33:01.335" v="632" actId="478"/>
          <ac:picMkLst>
            <pc:docMk/>
            <pc:sldMk cId="0" sldId="348"/>
            <ac:picMk id="54" creationId="{62F1B179-0875-4063-AF45-E5A4797FC7A7}"/>
          </ac:picMkLst>
        </pc:picChg>
        <pc:picChg chg="add del mod">
          <ac:chgData name="S, Rashmi" userId="2bcd70e6-6afd-47cb-9b0b-31ee0b9b6250" providerId="ADAL" clId="{DC6179D8-2262-4A9C-B68C-04F1D7D963D2}" dt="2021-04-06T11:01:32.906" v="502" actId="21"/>
          <ac:picMkLst>
            <pc:docMk/>
            <pc:sldMk cId="0" sldId="348"/>
            <ac:picMk id="57" creationId="{6FC5B076-56F5-4D74-BB5F-F23ED6404BA6}"/>
          </ac:picMkLst>
        </pc:picChg>
        <pc:picChg chg="add del mod">
          <ac:chgData name="S, Rashmi" userId="2bcd70e6-6afd-47cb-9b0b-31ee0b9b6250" providerId="ADAL" clId="{DC6179D8-2262-4A9C-B68C-04F1D7D963D2}" dt="2021-04-06T07:47:22.053" v="135" actId="478"/>
          <ac:picMkLst>
            <pc:docMk/>
            <pc:sldMk cId="0" sldId="348"/>
            <ac:picMk id="65" creationId="{107A4AEE-3D95-4544-BDA7-C90C5A801E9F}"/>
          </ac:picMkLst>
        </pc:picChg>
        <pc:picChg chg="add mod">
          <ac:chgData name="S, Rashmi" userId="2bcd70e6-6afd-47cb-9b0b-31ee0b9b6250" providerId="ADAL" clId="{DC6179D8-2262-4A9C-B68C-04F1D7D963D2}" dt="2021-04-18T19:38:45.656" v="2563" actId="1076"/>
          <ac:picMkLst>
            <pc:docMk/>
            <pc:sldMk cId="0" sldId="348"/>
            <ac:picMk id="71" creationId="{D496A819-ACD2-40FA-B7B7-FDDAAD3A4C31}"/>
          </ac:picMkLst>
        </pc:picChg>
        <pc:picChg chg="add del mod">
          <ac:chgData name="S, Rashmi" userId="2bcd70e6-6afd-47cb-9b0b-31ee0b9b6250" providerId="ADAL" clId="{DC6179D8-2262-4A9C-B68C-04F1D7D963D2}" dt="2021-04-06T08:05:53.935" v="232" actId="478"/>
          <ac:picMkLst>
            <pc:docMk/>
            <pc:sldMk cId="0" sldId="348"/>
            <ac:picMk id="73" creationId="{C4500919-6882-4C8E-9C6F-AA7D62120EF6}"/>
          </ac:picMkLst>
        </pc:picChg>
        <pc:picChg chg="add del mod">
          <ac:chgData name="S, Rashmi" userId="2bcd70e6-6afd-47cb-9b0b-31ee0b9b6250" providerId="ADAL" clId="{DC6179D8-2262-4A9C-B68C-04F1D7D963D2}" dt="2021-04-06T08:05:58.344" v="233" actId="21"/>
          <ac:picMkLst>
            <pc:docMk/>
            <pc:sldMk cId="0" sldId="348"/>
            <ac:picMk id="75" creationId="{1D5A6579-2598-46F3-B41B-890BD39D2D31}"/>
          </ac:picMkLst>
        </pc:picChg>
        <pc:picChg chg="add del mod">
          <ac:chgData name="S, Rashmi" userId="2bcd70e6-6afd-47cb-9b0b-31ee0b9b6250" providerId="ADAL" clId="{DC6179D8-2262-4A9C-B68C-04F1D7D963D2}" dt="2021-04-06T11:01:32.906" v="502" actId="21"/>
          <ac:picMkLst>
            <pc:docMk/>
            <pc:sldMk cId="0" sldId="348"/>
            <ac:picMk id="77" creationId="{08BDE48A-B10B-4EF4-AFB8-7ABA68B78640}"/>
          </ac:picMkLst>
        </pc:picChg>
        <pc:picChg chg="add del mod">
          <ac:chgData name="S, Rashmi" userId="2bcd70e6-6afd-47cb-9b0b-31ee0b9b6250" providerId="ADAL" clId="{DC6179D8-2262-4A9C-B68C-04F1D7D963D2}" dt="2021-04-06T11:01:32.906" v="502" actId="21"/>
          <ac:picMkLst>
            <pc:docMk/>
            <pc:sldMk cId="0" sldId="348"/>
            <ac:picMk id="79" creationId="{B2078BEE-4206-4D15-AA55-8C21DF6B8D28}"/>
          </ac:picMkLst>
        </pc:picChg>
        <pc:picChg chg="add del mod">
          <ac:chgData name="S, Rashmi" userId="2bcd70e6-6afd-47cb-9b0b-31ee0b9b6250" providerId="ADAL" clId="{DC6179D8-2262-4A9C-B68C-04F1D7D963D2}" dt="2021-04-12T18:50:06.429" v="1854" actId="478"/>
          <ac:picMkLst>
            <pc:docMk/>
            <pc:sldMk cId="0" sldId="348"/>
            <ac:picMk id="81" creationId="{2EFEB8B7-F491-4A2A-9C79-1B29A0CFD5E2}"/>
          </ac:picMkLst>
        </pc:picChg>
        <pc:picChg chg="add del mod">
          <ac:chgData name="S, Rashmi" userId="2bcd70e6-6afd-47cb-9b0b-31ee0b9b6250" providerId="ADAL" clId="{DC6179D8-2262-4A9C-B68C-04F1D7D963D2}" dt="2021-04-06T07:46:15.777" v="107" actId="478"/>
          <ac:picMkLst>
            <pc:docMk/>
            <pc:sldMk cId="0" sldId="348"/>
            <ac:picMk id="91" creationId="{EBDA03F8-16C2-4A45-AB61-6343E3494171}"/>
          </ac:picMkLst>
        </pc:picChg>
        <pc:picChg chg="add del mod">
          <ac:chgData name="S, Rashmi" userId="2bcd70e6-6afd-47cb-9b0b-31ee0b9b6250" providerId="ADAL" clId="{DC6179D8-2262-4A9C-B68C-04F1D7D963D2}" dt="2021-04-06T07:46:00.350" v="90" actId="478"/>
          <ac:picMkLst>
            <pc:docMk/>
            <pc:sldMk cId="0" sldId="348"/>
            <ac:picMk id="92" creationId="{0C23C90B-E441-4D15-ABBF-E7847C8C0639}"/>
          </ac:picMkLst>
        </pc:picChg>
        <pc:picChg chg="add del mod">
          <ac:chgData name="S, Rashmi" userId="2bcd70e6-6afd-47cb-9b0b-31ee0b9b6250" providerId="ADAL" clId="{DC6179D8-2262-4A9C-B68C-04F1D7D963D2}" dt="2021-04-06T10:42:57.900" v="362" actId="478"/>
          <ac:picMkLst>
            <pc:docMk/>
            <pc:sldMk cId="0" sldId="348"/>
            <ac:picMk id="117" creationId="{9CF1E2FD-6403-40B4-8981-8F55C8E8B17A}"/>
          </ac:picMkLst>
        </pc:picChg>
        <pc:picChg chg="mod">
          <ac:chgData name="S, Rashmi" userId="2bcd70e6-6afd-47cb-9b0b-31ee0b9b6250" providerId="ADAL" clId="{DC6179D8-2262-4A9C-B68C-04F1D7D963D2}" dt="2021-04-18T19:40:27.253" v="2569" actId="1076"/>
          <ac:picMkLst>
            <pc:docMk/>
            <pc:sldMk cId="0" sldId="348"/>
            <ac:picMk id="117" creationId="{F0FC78ED-672D-4C58-8B31-E19C710B88D1}"/>
          </ac:picMkLst>
        </pc:picChg>
        <pc:picChg chg="add mod">
          <ac:chgData name="S, Rashmi" userId="2bcd70e6-6afd-47cb-9b0b-31ee0b9b6250" providerId="ADAL" clId="{DC6179D8-2262-4A9C-B68C-04F1D7D963D2}" dt="2021-04-18T19:38:45.656" v="2563" actId="1076"/>
          <ac:picMkLst>
            <pc:docMk/>
            <pc:sldMk cId="0" sldId="348"/>
            <ac:picMk id="131" creationId="{DFF1B2C0-10CD-4953-A6F4-04BF801FF475}"/>
          </ac:picMkLst>
        </pc:picChg>
        <pc:picChg chg="add del mod">
          <ac:chgData name="S, Rashmi" userId="2bcd70e6-6afd-47cb-9b0b-31ee0b9b6250" providerId="ADAL" clId="{DC6179D8-2262-4A9C-B68C-04F1D7D963D2}" dt="2021-04-06T11:01:13.625" v="499" actId="478"/>
          <ac:picMkLst>
            <pc:docMk/>
            <pc:sldMk cId="0" sldId="348"/>
            <ac:picMk id="133" creationId="{EB685D45-8701-49DC-BC65-93F515BB4ACA}"/>
          </ac:picMkLst>
        </pc:picChg>
        <pc:picChg chg="add del mod">
          <ac:chgData name="S, Rashmi" userId="2bcd70e6-6afd-47cb-9b0b-31ee0b9b6250" providerId="ADAL" clId="{DC6179D8-2262-4A9C-B68C-04F1D7D963D2}" dt="2021-04-12T18:50:14.586" v="1857" actId="478"/>
          <ac:picMkLst>
            <pc:docMk/>
            <pc:sldMk cId="0" sldId="348"/>
            <ac:picMk id="135" creationId="{767AD5AC-8442-47E6-B212-B0E71C705989}"/>
          </ac:picMkLst>
        </pc:picChg>
        <pc:picChg chg="add mod">
          <ac:chgData name="S, Rashmi" userId="2bcd70e6-6afd-47cb-9b0b-31ee0b9b6250" providerId="ADAL" clId="{DC6179D8-2262-4A9C-B68C-04F1D7D963D2}" dt="2021-04-18T19:38:45.656" v="2563" actId="1076"/>
          <ac:picMkLst>
            <pc:docMk/>
            <pc:sldMk cId="0" sldId="348"/>
            <ac:picMk id="140" creationId="{90E4E454-F088-4751-ACDF-133BD3BD4C5E}"/>
          </ac:picMkLst>
        </pc:picChg>
        <pc:picChg chg="add mod">
          <ac:chgData name="S, Rashmi" userId="2bcd70e6-6afd-47cb-9b0b-31ee0b9b6250" providerId="ADAL" clId="{DC6179D8-2262-4A9C-B68C-04F1D7D963D2}" dt="2021-04-12T18:54:11.648" v="2006" actId="1076"/>
          <ac:picMkLst>
            <pc:docMk/>
            <pc:sldMk cId="0" sldId="348"/>
            <ac:picMk id="144" creationId="{435121CB-6D0B-4F55-B282-6D5B329A0ECD}"/>
          </ac:picMkLst>
        </pc:picChg>
        <pc:picChg chg="add del mod">
          <ac:chgData name="S, Rashmi" userId="2bcd70e6-6afd-47cb-9b0b-31ee0b9b6250" providerId="ADAL" clId="{DC6179D8-2262-4A9C-B68C-04F1D7D963D2}" dt="2021-04-06T10:46:59.818" v="428" actId="478"/>
          <ac:picMkLst>
            <pc:docMk/>
            <pc:sldMk cId="0" sldId="348"/>
            <ac:picMk id="144" creationId="{D153D9A4-83A3-4811-BD78-07087CEE4F5E}"/>
          </ac:picMkLst>
        </pc:picChg>
        <pc:picChg chg="add mod">
          <ac:chgData name="S, Rashmi" userId="2bcd70e6-6afd-47cb-9b0b-31ee0b9b6250" providerId="ADAL" clId="{DC6179D8-2262-4A9C-B68C-04F1D7D963D2}" dt="2021-04-18T19:38:45.656" v="2563" actId="1076"/>
          <ac:picMkLst>
            <pc:docMk/>
            <pc:sldMk cId="0" sldId="348"/>
            <ac:picMk id="153" creationId="{C7657FC9-3B8B-4C28-96B7-AEAB23CA1CAA}"/>
          </ac:picMkLst>
        </pc:picChg>
        <pc:picChg chg="add mod">
          <ac:chgData name="S, Rashmi" userId="2bcd70e6-6afd-47cb-9b0b-31ee0b9b6250" providerId="ADAL" clId="{DC6179D8-2262-4A9C-B68C-04F1D7D963D2}" dt="2021-04-18T19:38:45.656" v="2563" actId="1076"/>
          <ac:picMkLst>
            <pc:docMk/>
            <pc:sldMk cId="0" sldId="348"/>
            <ac:picMk id="162" creationId="{74C790CE-70CF-43EA-9E54-308CC607FBD2}"/>
          </ac:picMkLst>
        </pc:picChg>
        <pc:picChg chg="add del mod">
          <ac:chgData name="S, Rashmi" userId="2bcd70e6-6afd-47cb-9b0b-31ee0b9b6250" providerId="ADAL" clId="{DC6179D8-2262-4A9C-B68C-04F1D7D963D2}" dt="2021-04-12T19:07:27.588" v="2082" actId="478"/>
          <ac:picMkLst>
            <pc:docMk/>
            <pc:sldMk cId="0" sldId="348"/>
            <ac:picMk id="164" creationId="{FD396B87-FF66-4224-9985-8C63C6C4E087}"/>
          </ac:picMkLst>
        </pc:picChg>
        <pc:picChg chg="mod">
          <ac:chgData name="S, Rashmi" userId="2bcd70e6-6afd-47cb-9b0b-31ee0b9b6250" providerId="ADAL" clId="{DC6179D8-2262-4A9C-B68C-04F1D7D963D2}" dt="2021-04-18T19:39:20.084" v="2564" actId="1076"/>
          <ac:picMkLst>
            <pc:docMk/>
            <pc:sldMk cId="0" sldId="348"/>
            <ac:picMk id="182" creationId="{CAB8C3DE-244F-4423-93C0-AF963991BB95}"/>
          </ac:picMkLst>
        </pc:picChg>
        <pc:picChg chg="add del mod">
          <ac:chgData name="S, Rashmi" userId="2bcd70e6-6afd-47cb-9b0b-31ee0b9b6250" providerId="ADAL" clId="{DC6179D8-2262-4A9C-B68C-04F1D7D963D2}" dt="2021-04-12T19:06:35.826" v="2076" actId="478"/>
          <ac:picMkLst>
            <pc:docMk/>
            <pc:sldMk cId="0" sldId="348"/>
            <ac:picMk id="186" creationId="{79F33EE2-645D-43A4-878C-061C1D2D8F6F}"/>
          </ac:picMkLst>
        </pc:picChg>
        <pc:picChg chg="add del mod">
          <ac:chgData name="S, Rashmi" userId="2bcd70e6-6afd-47cb-9b0b-31ee0b9b6250" providerId="ADAL" clId="{DC6179D8-2262-4A9C-B68C-04F1D7D963D2}" dt="2021-04-12T19:06:35.826" v="2076" actId="478"/>
          <ac:picMkLst>
            <pc:docMk/>
            <pc:sldMk cId="0" sldId="348"/>
            <ac:picMk id="187" creationId="{99850A27-2EAA-415C-AEC9-18618820CEB8}"/>
          </ac:picMkLst>
        </pc:picChg>
        <pc:picChg chg="add del mod">
          <ac:chgData name="S, Rashmi" userId="2bcd70e6-6afd-47cb-9b0b-31ee0b9b6250" providerId="ADAL" clId="{DC6179D8-2262-4A9C-B68C-04F1D7D963D2}" dt="2021-04-06T11:45:30.220" v="653"/>
          <ac:picMkLst>
            <pc:docMk/>
            <pc:sldMk cId="0" sldId="348"/>
            <ac:picMk id="189" creationId="{FDD2DE88-608D-4E13-8BC1-6E1BDEC47398}"/>
          </ac:picMkLst>
        </pc:picChg>
        <pc:picChg chg="add mod">
          <ac:chgData name="S, Rashmi" userId="2bcd70e6-6afd-47cb-9b0b-31ee0b9b6250" providerId="ADAL" clId="{DC6179D8-2262-4A9C-B68C-04F1D7D963D2}" dt="2021-04-12T19:01:58.966" v="2057" actId="1076"/>
          <ac:picMkLst>
            <pc:docMk/>
            <pc:sldMk cId="0" sldId="348"/>
            <ac:picMk id="190" creationId="{82CF7D8C-4A67-4CA1-922F-8A9782D61C60}"/>
          </ac:picMkLst>
        </pc:picChg>
        <pc:picChg chg="add del mod">
          <ac:chgData name="S, Rashmi" userId="2bcd70e6-6afd-47cb-9b0b-31ee0b9b6250" providerId="ADAL" clId="{DC6179D8-2262-4A9C-B68C-04F1D7D963D2}" dt="2021-04-06T11:45:30.220" v="653"/>
          <ac:picMkLst>
            <pc:docMk/>
            <pc:sldMk cId="0" sldId="348"/>
            <ac:picMk id="192" creationId="{5234C79E-0003-4D40-B583-8E59FCDDD11E}"/>
          </ac:picMkLst>
        </pc:picChg>
        <pc:picChg chg="add del mod">
          <ac:chgData name="S, Rashmi" userId="2bcd70e6-6afd-47cb-9b0b-31ee0b9b6250" providerId="ADAL" clId="{DC6179D8-2262-4A9C-B68C-04F1D7D963D2}" dt="2021-04-06T11:45:30.220" v="653"/>
          <ac:picMkLst>
            <pc:docMk/>
            <pc:sldMk cId="0" sldId="348"/>
            <ac:picMk id="193" creationId="{9855408D-7D1F-4019-A800-8951A2B1B787}"/>
          </ac:picMkLst>
        </pc:picChg>
        <pc:picChg chg="add mod">
          <ac:chgData name="S, Rashmi" userId="2bcd70e6-6afd-47cb-9b0b-31ee0b9b6250" providerId="ADAL" clId="{DC6179D8-2262-4A9C-B68C-04F1D7D963D2}" dt="2021-04-18T19:38:45.656" v="2563" actId="1076"/>
          <ac:picMkLst>
            <pc:docMk/>
            <pc:sldMk cId="0" sldId="348"/>
            <ac:picMk id="197" creationId="{02104134-93EE-4ADE-AFA7-5D25E1A19A03}"/>
          </ac:picMkLst>
        </pc:picChg>
        <pc:cxnChg chg="mod">
          <ac:chgData name="S, Rashmi" userId="2bcd70e6-6afd-47cb-9b0b-31ee0b9b6250" providerId="ADAL" clId="{DC6179D8-2262-4A9C-B68C-04F1D7D963D2}" dt="2021-04-18T19:43:03.292" v="2572" actId="14100"/>
          <ac:cxnSpMkLst>
            <pc:docMk/>
            <pc:sldMk cId="0" sldId="348"/>
            <ac:cxnSpMk id="6" creationId="{00000000-0000-0000-0000-000000000000}"/>
          </ac:cxnSpMkLst>
        </pc:cxnChg>
        <pc:cxnChg chg="mod">
          <ac:chgData name="S, Rashmi" userId="2bcd70e6-6afd-47cb-9b0b-31ee0b9b6250" providerId="ADAL" clId="{DC6179D8-2262-4A9C-B68C-04F1D7D963D2}" dt="2021-04-06T12:27:53.496" v="1011" actId="1076"/>
          <ac:cxnSpMkLst>
            <pc:docMk/>
            <pc:sldMk cId="0" sldId="348"/>
            <ac:cxnSpMk id="17" creationId="{F6174D5A-7554-43E9-B9E0-31B9199BDEA8}"/>
          </ac:cxnSpMkLst>
        </pc:cxnChg>
        <pc:cxnChg chg="mod">
          <ac:chgData name="S, Rashmi" userId="2bcd70e6-6afd-47cb-9b0b-31ee0b9b6250" providerId="ADAL" clId="{DC6179D8-2262-4A9C-B68C-04F1D7D963D2}" dt="2021-04-18T19:38:45.656" v="2563" actId="1076"/>
          <ac:cxnSpMkLst>
            <pc:docMk/>
            <pc:sldMk cId="0" sldId="348"/>
            <ac:cxnSpMk id="33" creationId="{316110C2-AB8F-432B-BF25-6FEF7AF24A4C}"/>
          </ac:cxnSpMkLst>
        </pc:cxnChg>
        <pc:cxnChg chg="add del mod">
          <ac:chgData name="S, Rashmi" userId="2bcd70e6-6afd-47cb-9b0b-31ee0b9b6250" providerId="ADAL" clId="{DC6179D8-2262-4A9C-B68C-04F1D7D963D2}" dt="2021-04-12T18:51:30.390" v="1986" actId="478"/>
          <ac:cxnSpMkLst>
            <pc:docMk/>
            <pc:sldMk cId="0" sldId="348"/>
            <ac:cxnSpMk id="60" creationId="{55BF0408-A5B2-482D-B634-117DDDF58CFC}"/>
          </ac:cxnSpMkLst>
        </pc:cxnChg>
        <pc:cxnChg chg="add mod">
          <ac:chgData name="S, Rashmi" userId="2bcd70e6-6afd-47cb-9b0b-31ee0b9b6250" providerId="ADAL" clId="{DC6179D8-2262-4A9C-B68C-04F1D7D963D2}" dt="2021-04-12T19:01:58.966" v="2057" actId="1076"/>
          <ac:cxnSpMkLst>
            <pc:docMk/>
            <pc:sldMk cId="0" sldId="348"/>
            <ac:cxnSpMk id="100" creationId="{8482A266-C0AB-43E8-9735-C61E30AD80D1}"/>
          </ac:cxnSpMkLst>
        </pc:cxnChg>
        <pc:cxnChg chg="add del">
          <ac:chgData name="S, Rashmi" userId="2bcd70e6-6afd-47cb-9b0b-31ee0b9b6250" providerId="ADAL" clId="{DC6179D8-2262-4A9C-B68C-04F1D7D963D2}" dt="2021-04-06T15:07:58.639" v="1204" actId="11529"/>
          <ac:cxnSpMkLst>
            <pc:docMk/>
            <pc:sldMk cId="0" sldId="348"/>
            <ac:cxnSpMk id="102" creationId="{1997C311-4D1E-48AA-8E7B-54D957991044}"/>
          </ac:cxnSpMkLst>
        </pc:cxnChg>
        <pc:cxnChg chg="add del mod">
          <ac:chgData name="S, Rashmi" userId="2bcd70e6-6afd-47cb-9b0b-31ee0b9b6250" providerId="ADAL" clId="{DC6179D8-2262-4A9C-B68C-04F1D7D963D2}" dt="2021-04-12T18:50:08.776" v="1855" actId="478"/>
          <ac:cxnSpMkLst>
            <pc:docMk/>
            <pc:sldMk cId="0" sldId="348"/>
            <ac:cxnSpMk id="108" creationId="{0948474C-F394-4E41-86B4-D03E62E21663}"/>
          </ac:cxnSpMkLst>
        </pc:cxnChg>
        <pc:cxnChg chg="add del mod">
          <ac:chgData name="S, Rashmi" userId="2bcd70e6-6afd-47cb-9b0b-31ee0b9b6250" providerId="ADAL" clId="{DC6179D8-2262-4A9C-B68C-04F1D7D963D2}" dt="2021-04-06T07:47:26.780" v="137" actId="478"/>
          <ac:cxnSpMkLst>
            <pc:docMk/>
            <pc:sldMk cId="0" sldId="348"/>
            <ac:cxnSpMk id="109" creationId="{22C047FF-CE87-47FC-B700-BDC2CD068704}"/>
          </ac:cxnSpMkLst>
        </pc:cxnChg>
        <pc:cxnChg chg="add del mod">
          <ac:chgData name="S, Rashmi" userId="2bcd70e6-6afd-47cb-9b0b-31ee0b9b6250" providerId="ADAL" clId="{DC6179D8-2262-4A9C-B68C-04F1D7D963D2}" dt="2021-04-06T11:01:32.906" v="502" actId="21"/>
          <ac:cxnSpMkLst>
            <pc:docMk/>
            <pc:sldMk cId="0" sldId="348"/>
            <ac:cxnSpMk id="111" creationId="{CF56DD56-CD0A-4649-9629-D7A926940165}"/>
          </ac:cxnSpMkLst>
        </pc:cxnChg>
        <pc:cxnChg chg="add del mod">
          <ac:chgData name="S, Rashmi" userId="2bcd70e6-6afd-47cb-9b0b-31ee0b9b6250" providerId="ADAL" clId="{DC6179D8-2262-4A9C-B68C-04F1D7D963D2}" dt="2021-04-06T08:05:58.344" v="233" actId="21"/>
          <ac:cxnSpMkLst>
            <pc:docMk/>
            <pc:sldMk cId="0" sldId="348"/>
            <ac:cxnSpMk id="112" creationId="{E8AC80DC-4286-4084-832C-989FBE9AFB0A}"/>
          </ac:cxnSpMkLst>
        </pc:cxnChg>
        <pc:cxnChg chg="add del mod">
          <ac:chgData name="S, Rashmi" userId="2bcd70e6-6afd-47cb-9b0b-31ee0b9b6250" providerId="ADAL" clId="{DC6179D8-2262-4A9C-B68C-04F1D7D963D2}" dt="2021-04-06T11:01:32.906" v="502" actId="21"/>
          <ac:cxnSpMkLst>
            <pc:docMk/>
            <pc:sldMk cId="0" sldId="348"/>
            <ac:cxnSpMk id="113" creationId="{97B275C9-E6E6-4D5B-9872-046166A438EB}"/>
          </ac:cxnSpMkLst>
        </pc:cxnChg>
        <pc:cxnChg chg="add mod">
          <ac:chgData name="S, Rashmi" userId="2bcd70e6-6afd-47cb-9b0b-31ee0b9b6250" providerId="ADAL" clId="{DC6179D8-2262-4A9C-B68C-04F1D7D963D2}" dt="2021-04-18T19:38:45.656" v="2563" actId="1076"/>
          <ac:cxnSpMkLst>
            <pc:docMk/>
            <pc:sldMk cId="0" sldId="348"/>
            <ac:cxnSpMk id="114" creationId="{D86D1D62-7A77-47F3-AF70-B0BF852341F2}"/>
          </ac:cxnSpMkLst>
        </pc:cxnChg>
        <pc:cxnChg chg="add del mod">
          <ac:chgData name="S, Rashmi" userId="2bcd70e6-6afd-47cb-9b0b-31ee0b9b6250" providerId="ADAL" clId="{DC6179D8-2262-4A9C-B68C-04F1D7D963D2}" dt="2021-04-06T10:29:44.479" v="351" actId="478"/>
          <ac:cxnSpMkLst>
            <pc:docMk/>
            <pc:sldMk cId="0" sldId="348"/>
            <ac:cxnSpMk id="115" creationId="{AC497A3B-48E7-400D-A035-E30B9EE8F2B6}"/>
          </ac:cxnSpMkLst>
        </pc:cxnChg>
        <pc:cxnChg chg="add del mod">
          <ac:chgData name="S, Rashmi" userId="2bcd70e6-6afd-47cb-9b0b-31ee0b9b6250" providerId="ADAL" clId="{DC6179D8-2262-4A9C-B68C-04F1D7D963D2}" dt="2021-04-06T07:48:12.693" v="143" actId="478"/>
          <ac:cxnSpMkLst>
            <pc:docMk/>
            <pc:sldMk cId="0" sldId="348"/>
            <ac:cxnSpMk id="116" creationId="{EC2BB63A-E51B-4418-9564-1289C34F62C1}"/>
          </ac:cxnSpMkLst>
        </pc:cxnChg>
        <pc:cxnChg chg="add del mod">
          <ac:chgData name="S, Rashmi" userId="2bcd70e6-6afd-47cb-9b0b-31ee0b9b6250" providerId="ADAL" clId="{DC6179D8-2262-4A9C-B68C-04F1D7D963D2}" dt="2021-04-06T07:48:38.043" v="148" actId="21"/>
          <ac:cxnSpMkLst>
            <pc:docMk/>
            <pc:sldMk cId="0" sldId="348"/>
            <ac:cxnSpMk id="117" creationId="{A01BEA07-8607-4B16-A6BC-E29FBE98C7B3}"/>
          </ac:cxnSpMkLst>
        </pc:cxnChg>
        <pc:cxnChg chg="add mod">
          <ac:chgData name="S, Rashmi" userId="2bcd70e6-6afd-47cb-9b0b-31ee0b9b6250" providerId="ADAL" clId="{DC6179D8-2262-4A9C-B68C-04F1D7D963D2}" dt="2021-04-18T19:38:45.656" v="2563" actId="1076"/>
          <ac:cxnSpMkLst>
            <pc:docMk/>
            <pc:sldMk cId="0" sldId="348"/>
            <ac:cxnSpMk id="118" creationId="{FDFA2778-8A50-4D04-84C8-E3A0E333D8F7}"/>
          </ac:cxnSpMkLst>
        </pc:cxnChg>
        <pc:cxnChg chg="add mod">
          <ac:chgData name="S, Rashmi" userId="2bcd70e6-6afd-47cb-9b0b-31ee0b9b6250" providerId="ADAL" clId="{DC6179D8-2262-4A9C-B68C-04F1D7D963D2}" dt="2021-04-18T19:38:45.656" v="2563" actId="1076"/>
          <ac:cxnSpMkLst>
            <pc:docMk/>
            <pc:sldMk cId="0" sldId="348"/>
            <ac:cxnSpMk id="119" creationId="{70D3D06D-65EB-4E72-9ECF-FC892506959C}"/>
          </ac:cxnSpMkLst>
        </pc:cxnChg>
        <pc:cxnChg chg="add mod">
          <ac:chgData name="S, Rashmi" userId="2bcd70e6-6afd-47cb-9b0b-31ee0b9b6250" providerId="ADAL" clId="{DC6179D8-2262-4A9C-B68C-04F1D7D963D2}" dt="2021-04-18T19:38:45.656" v="2563" actId="1076"/>
          <ac:cxnSpMkLst>
            <pc:docMk/>
            <pc:sldMk cId="0" sldId="348"/>
            <ac:cxnSpMk id="120" creationId="{FFB99A69-82F9-48EE-B3E4-0C928E5685CD}"/>
          </ac:cxnSpMkLst>
        </pc:cxnChg>
        <pc:cxnChg chg="add del mod">
          <ac:chgData name="S, Rashmi" userId="2bcd70e6-6afd-47cb-9b0b-31ee0b9b6250" providerId="ADAL" clId="{DC6179D8-2262-4A9C-B68C-04F1D7D963D2}" dt="2021-04-06T11:01:32.906" v="502" actId="21"/>
          <ac:cxnSpMkLst>
            <pc:docMk/>
            <pc:sldMk cId="0" sldId="348"/>
            <ac:cxnSpMk id="121" creationId="{EABAF539-913B-433A-A3A7-BD3F0B01790C}"/>
          </ac:cxnSpMkLst>
        </pc:cxnChg>
        <pc:cxnChg chg="add mod">
          <ac:chgData name="S, Rashmi" userId="2bcd70e6-6afd-47cb-9b0b-31ee0b9b6250" providerId="ADAL" clId="{DC6179D8-2262-4A9C-B68C-04F1D7D963D2}" dt="2021-04-18T19:38:45.656" v="2563" actId="1076"/>
          <ac:cxnSpMkLst>
            <pc:docMk/>
            <pc:sldMk cId="0" sldId="348"/>
            <ac:cxnSpMk id="122" creationId="{D55FDED1-6B4F-42FF-A91E-2D87DBC04110}"/>
          </ac:cxnSpMkLst>
        </pc:cxnChg>
        <pc:cxnChg chg="add mod">
          <ac:chgData name="S, Rashmi" userId="2bcd70e6-6afd-47cb-9b0b-31ee0b9b6250" providerId="ADAL" clId="{DC6179D8-2262-4A9C-B68C-04F1D7D963D2}" dt="2021-04-18T19:38:45.656" v="2563" actId="1076"/>
          <ac:cxnSpMkLst>
            <pc:docMk/>
            <pc:sldMk cId="0" sldId="348"/>
            <ac:cxnSpMk id="123" creationId="{612D0E5D-285D-4A5F-8EF6-A9AF127E3833}"/>
          </ac:cxnSpMkLst>
        </pc:cxnChg>
        <pc:cxnChg chg="add del mod">
          <ac:chgData name="S, Rashmi" userId="2bcd70e6-6afd-47cb-9b0b-31ee0b9b6250" providerId="ADAL" clId="{DC6179D8-2262-4A9C-B68C-04F1D7D963D2}" dt="2021-04-06T11:01:37.590" v="503" actId="478"/>
          <ac:cxnSpMkLst>
            <pc:docMk/>
            <pc:sldMk cId="0" sldId="348"/>
            <ac:cxnSpMk id="124" creationId="{E1057C84-D1BC-449F-B39F-79A6610ECA3B}"/>
          </ac:cxnSpMkLst>
        </pc:cxnChg>
        <pc:cxnChg chg="add del mod">
          <ac:chgData name="S, Rashmi" userId="2bcd70e6-6afd-47cb-9b0b-31ee0b9b6250" providerId="ADAL" clId="{DC6179D8-2262-4A9C-B68C-04F1D7D963D2}" dt="2021-04-06T11:01:32.906" v="502" actId="21"/>
          <ac:cxnSpMkLst>
            <pc:docMk/>
            <pc:sldMk cId="0" sldId="348"/>
            <ac:cxnSpMk id="125" creationId="{5048CC55-FA99-4EC7-8CCD-FC0166352C99}"/>
          </ac:cxnSpMkLst>
        </pc:cxnChg>
        <pc:cxnChg chg="add mod">
          <ac:chgData name="S, Rashmi" userId="2bcd70e6-6afd-47cb-9b0b-31ee0b9b6250" providerId="ADAL" clId="{DC6179D8-2262-4A9C-B68C-04F1D7D963D2}" dt="2021-04-12T19:12:23.099" v="2125" actId="14100"/>
          <ac:cxnSpMkLst>
            <pc:docMk/>
            <pc:sldMk cId="0" sldId="348"/>
            <ac:cxnSpMk id="125" creationId="{D763985D-CA84-4EDF-86CA-BD8A569C09C3}"/>
          </ac:cxnSpMkLst>
        </pc:cxnChg>
        <pc:cxnChg chg="add mod">
          <ac:chgData name="S, Rashmi" userId="2bcd70e6-6afd-47cb-9b0b-31ee0b9b6250" providerId="ADAL" clId="{DC6179D8-2262-4A9C-B68C-04F1D7D963D2}" dt="2021-04-18T19:38:45.656" v="2563" actId="1076"/>
          <ac:cxnSpMkLst>
            <pc:docMk/>
            <pc:sldMk cId="0" sldId="348"/>
            <ac:cxnSpMk id="129" creationId="{9F62552D-EAC8-4803-AA50-A68603486AE7}"/>
          </ac:cxnSpMkLst>
        </pc:cxnChg>
        <pc:cxnChg chg="add mod">
          <ac:chgData name="S, Rashmi" userId="2bcd70e6-6afd-47cb-9b0b-31ee0b9b6250" providerId="ADAL" clId="{DC6179D8-2262-4A9C-B68C-04F1D7D963D2}" dt="2021-04-18T19:38:45.656" v="2563" actId="1076"/>
          <ac:cxnSpMkLst>
            <pc:docMk/>
            <pc:sldMk cId="0" sldId="348"/>
            <ac:cxnSpMk id="142" creationId="{930524A7-FEF3-4B90-BBDD-CFD7D9ED9135}"/>
          </ac:cxnSpMkLst>
        </pc:cxnChg>
        <pc:cxnChg chg="add del mod">
          <ac:chgData name="S, Rashmi" userId="2bcd70e6-6afd-47cb-9b0b-31ee0b9b6250" providerId="ADAL" clId="{DC6179D8-2262-4A9C-B68C-04F1D7D963D2}" dt="2021-04-12T18:50:11.347" v="1856" actId="478"/>
          <ac:cxnSpMkLst>
            <pc:docMk/>
            <pc:sldMk cId="0" sldId="348"/>
            <ac:cxnSpMk id="150" creationId="{4F505939-7B41-4717-8B04-A61145BB5FC7}"/>
          </ac:cxnSpMkLst>
        </pc:cxnChg>
        <pc:cxnChg chg="add mod">
          <ac:chgData name="S, Rashmi" userId="2bcd70e6-6afd-47cb-9b0b-31ee0b9b6250" providerId="ADAL" clId="{DC6179D8-2262-4A9C-B68C-04F1D7D963D2}" dt="2021-04-18T19:38:45.656" v="2563" actId="1076"/>
          <ac:cxnSpMkLst>
            <pc:docMk/>
            <pc:sldMk cId="0" sldId="348"/>
            <ac:cxnSpMk id="151" creationId="{0B260F6F-AFF8-4706-B334-47B7E49F0630}"/>
          </ac:cxnSpMkLst>
        </pc:cxnChg>
        <pc:cxnChg chg="add del mod">
          <ac:chgData name="S, Rashmi" userId="2bcd70e6-6afd-47cb-9b0b-31ee0b9b6250" providerId="ADAL" clId="{DC6179D8-2262-4A9C-B68C-04F1D7D963D2}" dt="2021-04-06T11:01:32.906" v="502" actId="21"/>
          <ac:cxnSpMkLst>
            <pc:docMk/>
            <pc:sldMk cId="0" sldId="348"/>
            <ac:cxnSpMk id="152" creationId="{0737F767-A9EE-48D6-A4F5-3B5E6B63826F}"/>
          </ac:cxnSpMkLst>
        </pc:cxnChg>
        <pc:cxnChg chg="add mod">
          <ac:chgData name="S, Rashmi" userId="2bcd70e6-6afd-47cb-9b0b-31ee0b9b6250" providerId="ADAL" clId="{DC6179D8-2262-4A9C-B68C-04F1D7D963D2}" dt="2021-04-06T12:14:02.669" v="940" actId="1076"/>
          <ac:cxnSpMkLst>
            <pc:docMk/>
            <pc:sldMk cId="0" sldId="348"/>
            <ac:cxnSpMk id="152" creationId="{8A28DF68-37B4-4469-812C-E7F20BDB20C5}"/>
          </ac:cxnSpMkLst>
        </pc:cxnChg>
        <pc:cxnChg chg="add del mod">
          <ac:chgData name="S, Rashmi" userId="2bcd70e6-6afd-47cb-9b0b-31ee0b9b6250" providerId="ADAL" clId="{DC6179D8-2262-4A9C-B68C-04F1D7D963D2}" dt="2021-04-06T11:01:32.906" v="502" actId="21"/>
          <ac:cxnSpMkLst>
            <pc:docMk/>
            <pc:sldMk cId="0" sldId="348"/>
            <ac:cxnSpMk id="153" creationId="{F4553A28-78DF-4EB3-9585-6A2F437606E7}"/>
          </ac:cxnSpMkLst>
        </pc:cxnChg>
        <pc:cxnChg chg="add del mod">
          <ac:chgData name="S, Rashmi" userId="2bcd70e6-6afd-47cb-9b0b-31ee0b9b6250" providerId="ADAL" clId="{DC6179D8-2262-4A9C-B68C-04F1D7D963D2}" dt="2021-04-06T10:56:43.880" v="476" actId="478"/>
          <ac:cxnSpMkLst>
            <pc:docMk/>
            <pc:sldMk cId="0" sldId="348"/>
            <ac:cxnSpMk id="154" creationId="{623E8D86-DFB4-4BBC-A231-9A19F7D9D1E4}"/>
          </ac:cxnSpMkLst>
        </pc:cxnChg>
        <pc:cxnChg chg="add del mod">
          <ac:chgData name="S, Rashmi" userId="2bcd70e6-6afd-47cb-9b0b-31ee0b9b6250" providerId="ADAL" clId="{DC6179D8-2262-4A9C-B68C-04F1D7D963D2}" dt="2021-04-06T10:51:04.807" v="448" actId="478"/>
          <ac:cxnSpMkLst>
            <pc:docMk/>
            <pc:sldMk cId="0" sldId="348"/>
            <ac:cxnSpMk id="155" creationId="{F993820B-428F-4B21-9205-7666AB084E3A}"/>
          </ac:cxnSpMkLst>
        </pc:cxnChg>
        <pc:cxnChg chg="add del mod">
          <ac:chgData name="S, Rashmi" userId="2bcd70e6-6afd-47cb-9b0b-31ee0b9b6250" providerId="ADAL" clId="{DC6179D8-2262-4A9C-B68C-04F1D7D963D2}" dt="2021-04-06T11:01:32.906" v="502" actId="21"/>
          <ac:cxnSpMkLst>
            <pc:docMk/>
            <pc:sldMk cId="0" sldId="348"/>
            <ac:cxnSpMk id="156" creationId="{3D047FAF-8C65-464F-9C5C-FB5732962C40}"/>
          </ac:cxnSpMkLst>
        </pc:cxnChg>
        <pc:cxnChg chg="add del mod">
          <ac:chgData name="S, Rashmi" userId="2bcd70e6-6afd-47cb-9b0b-31ee0b9b6250" providerId="ADAL" clId="{DC6179D8-2262-4A9C-B68C-04F1D7D963D2}" dt="2021-04-06T11:16:57.157" v="570" actId="478"/>
          <ac:cxnSpMkLst>
            <pc:docMk/>
            <pc:sldMk cId="0" sldId="348"/>
            <ac:cxnSpMk id="157" creationId="{0E59A979-765E-4DCA-BC00-241DBEF246BD}"/>
          </ac:cxnSpMkLst>
        </pc:cxnChg>
        <pc:cxnChg chg="del mod">
          <ac:chgData name="S, Rashmi" userId="2bcd70e6-6afd-47cb-9b0b-31ee0b9b6250" providerId="ADAL" clId="{DC6179D8-2262-4A9C-B68C-04F1D7D963D2}" dt="2021-04-12T19:04:46.062" v="2064" actId="478"/>
          <ac:cxnSpMkLst>
            <pc:docMk/>
            <pc:sldMk cId="0" sldId="348"/>
            <ac:cxnSpMk id="157" creationId="{D43A5A8B-9381-459B-B0E4-F8466BDEB2B5}"/>
          </ac:cxnSpMkLst>
        </pc:cxnChg>
        <pc:cxnChg chg="add del mod">
          <ac:chgData name="S, Rashmi" userId="2bcd70e6-6afd-47cb-9b0b-31ee0b9b6250" providerId="ADAL" clId="{DC6179D8-2262-4A9C-B68C-04F1D7D963D2}" dt="2021-04-12T18:57:11.217" v="2028" actId="478"/>
          <ac:cxnSpMkLst>
            <pc:docMk/>
            <pc:sldMk cId="0" sldId="348"/>
            <ac:cxnSpMk id="158" creationId="{5078DDD3-6578-410B-A5AE-816E1B38A9DC}"/>
          </ac:cxnSpMkLst>
        </pc:cxnChg>
        <pc:cxnChg chg="add del mod">
          <ac:chgData name="S, Rashmi" userId="2bcd70e6-6afd-47cb-9b0b-31ee0b9b6250" providerId="ADAL" clId="{DC6179D8-2262-4A9C-B68C-04F1D7D963D2}" dt="2021-04-06T11:15:48.300" v="565" actId="478"/>
          <ac:cxnSpMkLst>
            <pc:docMk/>
            <pc:sldMk cId="0" sldId="348"/>
            <ac:cxnSpMk id="158" creationId="{8D528738-9845-4983-B045-FF8B8CEDB6DB}"/>
          </ac:cxnSpMkLst>
        </pc:cxnChg>
        <pc:cxnChg chg="add mod">
          <ac:chgData name="S, Rashmi" userId="2bcd70e6-6afd-47cb-9b0b-31ee0b9b6250" providerId="ADAL" clId="{DC6179D8-2262-4A9C-B68C-04F1D7D963D2}" dt="2021-04-12T19:13:02.249" v="2128" actId="14100"/>
          <ac:cxnSpMkLst>
            <pc:docMk/>
            <pc:sldMk cId="0" sldId="348"/>
            <ac:cxnSpMk id="160" creationId="{9A96A90E-D787-4084-8FA2-0F25073DF4A1}"/>
          </ac:cxnSpMkLst>
        </pc:cxnChg>
        <pc:cxnChg chg="add mod">
          <ac:chgData name="S, Rashmi" userId="2bcd70e6-6afd-47cb-9b0b-31ee0b9b6250" providerId="ADAL" clId="{DC6179D8-2262-4A9C-B68C-04F1D7D963D2}" dt="2021-04-18T19:38:45.656" v="2563" actId="1076"/>
          <ac:cxnSpMkLst>
            <pc:docMk/>
            <pc:sldMk cId="0" sldId="348"/>
            <ac:cxnSpMk id="161" creationId="{D821DEC5-A1EB-4160-97C4-07FBEABFCAAC}"/>
          </ac:cxnSpMkLst>
        </pc:cxnChg>
        <pc:cxnChg chg="add mod">
          <ac:chgData name="S, Rashmi" userId="2bcd70e6-6afd-47cb-9b0b-31ee0b9b6250" providerId="ADAL" clId="{DC6179D8-2262-4A9C-B68C-04F1D7D963D2}" dt="2021-04-18T19:38:45.656" v="2563" actId="1076"/>
          <ac:cxnSpMkLst>
            <pc:docMk/>
            <pc:sldMk cId="0" sldId="348"/>
            <ac:cxnSpMk id="175" creationId="{8B7E9AF3-ECAF-450A-B712-56D62FE3F6F3}"/>
          </ac:cxnSpMkLst>
        </pc:cxnChg>
        <pc:cxnChg chg="add del mod">
          <ac:chgData name="S, Rashmi" userId="2bcd70e6-6afd-47cb-9b0b-31ee0b9b6250" providerId="ADAL" clId="{DC6179D8-2262-4A9C-B68C-04F1D7D963D2}" dt="2021-04-12T19:07:31.205" v="2083" actId="478"/>
          <ac:cxnSpMkLst>
            <pc:docMk/>
            <pc:sldMk cId="0" sldId="348"/>
            <ac:cxnSpMk id="176" creationId="{AC24793B-D6A6-435B-9872-4ABC0BE2B5CE}"/>
          </ac:cxnSpMkLst>
        </pc:cxnChg>
        <pc:cxnChg chg="add mod">
          <ac:chgData name="S, Rashmi" userId="2bcd70e6-6afd-47cb-9b0b-31ee0b9b6250" providerId="ADAL" clId="{DC6179D8-2262-4A9C-B68C-04F1D7D963D2}" dt="2021-04-18T19:40:27.253" v="2569" actId="1076"/>
          <ac:cxnSpMkLst>
            <pc:docMk/>
            <pc:sldMk cId="0" sldId="348"/>
            <ac:cxnSpMk id="177" creationId="{F845B485-6399-4E62-A6FE-F3D3B14F1406}"/>
          </ac:cxnSpMkLst>
        </pc:cxnChg>
        <pc:cxnChg chg="add del mod">
          <ac:chgData name="S, Rashmi" userId="2bcd70e6-6afd-47cb-9b0b-31ee0b9b6250" providerId="ADAL" clId="{DC6179D8-2262-4A9C-B68C-04F1D7D963D2}" dt="2021-04-18T19:38:45.656" v="2563" actId="1076"/>
          <ac:cxnSpMkLst>
            <pc:docMk/>
            <pc:sldMk cId="0" sldId="348"/>
            <ac:cxnSpMk id="179" creationId="{56E79641-7581-409C-A013-7F8080F1A649}"/>
          </ac:cxnSpMkLst>
        </pc:cxnChg>
        <pc:cxnChg chg="del mod">
          <ac:chgData name="S, Rashmi" userId="2bcd70e6-6afd-47cb-9b0b-31ee0b9b6250" providerId="ADAL" clId="{DC6179D8-2262-4A9C-B68C-04F1D7D963D2}" dt="2021-04-06T11:19:25.381" v="579" actId="478"/>
          <ac:cxnSpMkLst>
            <pc:docMk/>
            <pc:sldMk cId="0" sldId="348"/>
            <ac:cxnSpMk id="183" creationId="{6E36E38F-CB8C-4601-9EA4-7DE8EA591539}"/>
          </ac:cxnSpMkLst>
        </pc:cxnChg>
        <pc:cxnChg chg="del mod">
          <ac:chgData name="S, Rashmi" userId="2bcd70e6-6afd-47cb-9b0b-31ee0b9b6250" providerId="ADAL" clId="{DC6179D8-2262-4A9C-B68C-04F1D7D963D2}" dt="2021-04-06T12:07:07.346" v="875" actId="478"/>
          <ac:cxnSpMkLst>
            <pc:docMk/>
            <pc:sldMk cId="0" sldId="348"/>
            <ac:cxnSpMk id="184" creationId="{98ED2BB0-3EA2-4246-AD53-7E6452A05A21}"/>
          </ac:cxnSpMkLst>
        </pc:cxnChg>
        <pc:cxnChg chg="add del mod">
          <ac:chgData name="S, Rashmi" userId="2bcd70e6-6afd-47cb-9b0b-31ee0b9b6250" providerId="ADAL" clId="{DC6179D8-2262-4A9C-B68C-04F1D7D963D2}" dt="2021-04-06T15:07:00.006" v="1202"/>
          <ac:cxnSpMkLst>
            <pc:docMk/>
            <pc:sldMk cId="0" sldId="348"/>
            <ac:cxnSpMk id="189" creationId="{BCF6675E-F9F8-4809-8B68-294371EE3B79}"/>
          </ac:cxnSpMkLst>
        </pc:cxnChg>
        <pc:cxnChg chg="add mod">
          <ac:chgData name="S, Rashmi" userId="2bcd70e6-6afd-47cb-9b0b-31ee0b9b6250" providerId="ADAL" clId="{DC6179D8-2262-4A9C-B68C-04F1D7D963D2}" dt="2021-04-12T19:01:58.966" v="2057" actId="1076"/>
          <ac:cxnSpMkLst>
            <pc:docMk/>
            <pc:sldMk cId="0" sldId="348"/>
            <ac:cxnSpMk id="192" creationId="{6A8931DD-1E98-45B9-8F60-BAB522EEEB64}"/>
          </ac:cxnSpMkLst>
        </pc:cxnChg>
        <pc:cxnChg chg="add mod">
          <ac:chgData name="S, Rashmi" userId="2bcd70e6-6afd-47cb-9b0b-31ee0b9b6250" providerId="ADAL" clId="{DC6179D8-2262-4A9C-B68C-04F1D7D963D2}" dt="2021-04-18T19:38:45.656" v="2563" actId="1076"/>
          <ac:cxnSpMkLst>
            <pc:docMk/>
            <pc:sldMk cId="0" sldId="348"/>
            <ac:cxnSpMk id="199" creationId="{CFD23558-FEF7-42F0-AE95-8B3A32A29711}"/>
          </ac:cxnSpMkLst>
        </pc:cxnChg>
        <pc:cxnChg chg="add mod">
          <ac:chgData name="S, Rashmi" userId="2bcd70e6-6afd-47cb-9b0b-31ee0b9b6250" providerId="ADAL" clId="{DC6179D8-2262-4A9C-B68C-04F1D7D963D2}" dt="2021-04-18T19:38:45.656" v="2563" actId="1076"/>
          <ac:cxnSpMkLst>
            <pc:docMk/>
            <pc:sldMk cId="0" sldId="348"/>
            <ac:cxnSpMk id="201" creationId="{E0D2DC92-9CFE-4B19-838A-284FCDA03D0A}"/>
          </ac:cxnSpMkLst>
        </pc:cxnChg>
        <pc:cxnChg chg="add del mod">
          <ac:chgData name="S, Rashmi" userId="2bcd70e6-6afd-47cb-9b0b-31ee0b9b6250" providerId="ADAL" clId="{DC6179D8-2262-4A9C-B68C-04F1D7D963D2}" dt="2021-04-06T12:05:20.373" v="862"/>
          <ac:cxnSpMkLst>
            <pc:docMk/>
            <pc:sldMk cId="0" sldId="348"/>
            <ac:cxnSpMk id="202" creationId="{6E0CB5A0-759B-4A8C-A204-87F865DA7BE6}"/>
          </ac:cxnSpMkLst>
        </pc:cxnChg>
        <pc:cxnChg chg="add del mod">
          <ac:chgData name="S, Rashmi" userId="2bcd70e6-6afd-47cb-9b0b-31ee0b9b6250" providerId="ADAL" clId="{DC6179D8-2262-4A9C-B68C-04F1D7D963D2}" dt="2021-04-06T12:05:25.698" v="864"/>
          <ac:cxnSpMkLst>
            <pc:docMk/>
            <pc:sldMk cId="0" sldId="348"/>
            <ac:cxnSpMk id="203" creationId="{80923283-4729-4D55-A692-4809ECEA1E6F}"/>
          </ac:cxnSpMkLst>
        </pc:cxnChg>
        <pc:cxnChg chg="add mod">
          <ac:chgData name="S, Rashmi" userId="2bcd70e6-6afd-47cb-9b0b-31ee0b9b6250" providerId="ADAL" clId="{DC6179D8-2262-4A9C-B68C-04F1D7D963D2}" dt="2021-04-18T19:39:38.833" v="2565" actId="14100"/>
          <ac:cxnSpMkLst>
            <pc:docMk/>
            <pc:sldMk cId="0" sldId="348"/>
            <ac:cxnSpMk id="203" creationId="{DADC271A-4B78-4921-B2D2-C0EC8ECF4064}"/>
          </ac:cxnSpMkLst>
        </pc:cxnChg>
      </pc:sldChg>
      <pc:sldChg chg="addSp delSp modSp mod">
        <pc:chgData name="S, Rashmi" userId="2bcd70e6-6afd-47cb-9b0b-31ee0b9b6250" providerId="ADAL" clId="{DC6179D8-2262-4A9C-B68C-04F1D7D963D2}" dt="2021-04-18T18:55:13.946" v="2421" actId="1076"/>
        <pc:sldMkLst>
          <pc:docMk/>
          <pc:sldMk cId="0" sldId="349"/>
        </pc:sldMkLst>
        <pc:spChg chg="mod">
          <ac:chgData name="S, Rashmi" userId="2bcd70e6-6afd-47cb-9b0b-31ee0b9b6250" providerId="ADAL" clId="{DC6179D8-2262-4A9C-B68C-04F1D7D963D2}" dt="2021-04-12T17:40:42.185" v="1516" actId="1076"/>
          <ac:spMkLst>
            <pc:docMk/>
            <pc:sldMk cId="0" sldId="349"/>
            <ac:spMk id="2" creationId="{00000000-0000-0000-0000-000000000000}"/>
          </ac:spMkLst>
        </pc:spChg>
        <pc:spChg chg="mod">
          <ac:chgData name="S, Rashmi" userId="2bcd70e6-6afd-47cb-9b0b-31ee0b9b6250" providerId="ADAL" clId="{DC6179D8-2262-4A9C-B68C-04F1D7D963D2}" dt="2021-04-12T18:40:04.436" v="1809" actId="1076"/>
          <ac:spMkLst>
            <pc:docMk/>
            <pc:sldMk cId="0" sldId="349"/>
            <ac:spMk id="9" creationId="{00000000-0000-0000-0000-000000000000}"/>
          </ac:spMkLst>
        </pc:spChg>
        <pc:spChg chg="mod">
          <ac:chgData name="S, Rashmi" userId="2bcd70e6-6afd-47cb-9b0b-31ee0b9b6250" providerId="ADAL" clId="{DC6179D8-2262-4A9C-B68C-04F1D7D963D2}" dt="2021-04-12T18:41:36.986" v="1817" actId="1076"/>
          <ac:spMkLst>
            <pc:docMk/>
            <pc:sldMk cId="0" sldId="349"/>
            <ac:spMk id="10" creationId="{00000000-0000-0000-0000-000000000000}"/>
          </ac:spMkLst>
        </pc:spChg>
        <pc:spChg chg="mod">
          <ac:chgData name="S, Rashmi" userId="2bcd70e6-6afd-47cb-9b0b-31ee0b9b6250" providerId="ADAL" clId="{DC6179D8-2262-4A9C-B68C-04F1D7D963D2}" dt="2021-04-12T18:40:57.431" v="1815" actId="1076"/>
          <ac:spMkLst>
            <pc:docMk/>
            <pc:sldMk cId="0" sldId="349"/>
            <ac:spMk id="16" creationId="{00000000-0000-0000-0000-000000000000}"/>
          </ac:spMkLst>
        </pc:spChg>
        <pc:spChg chg="mod">
          <ac:chgData name="S, Rashmi" userId="2bcd70e6-6afd-47cb-9b0b-31ee0b9b6250" providerId="ADAL" clId="{DC6179D8-2262-4A9C-B68C-04F1D7D963D2}" dt="2021-04-18T18:25:24.875" v="2387" actId="14100"/>
          <ac:spMkLst>
            <pc:docMk/>
            <pc:sldMk cId="0" sldId="349"/>
            <ac:spMk id="21" creationId="{00000000-0000-0000-0000-000000000000}"/>
          </ac:spMkLst>
        </pc:spChg>
        <pc:spChg chg="mod">
          <ac:chgData name="S, Rashmi" userId="2bcd70e6-6afd-47cb-9b0b-31ee0b9b6250" providerId="ADAL" clId="{DC6179D8-2262-4A9C-B68C-04F1D7D963D2}" dt="2021-04-18T18:55:13.946" v="2421" actId="1076"/>
          <ac:spMkLst>
            <pc:docMk/>
            <pc:sldMk cId="0" sldId="349"/>
            <ac:spMk id="51" creationId="{00000000-0000-0000-0000-000000000000}"/>
          </ac:spMkLst>
        </pc:spChg>
        <pc:spChg chg="mod">
          <ac:chgData name="S, Rashmi" userId="2bcd70e6-6afd-47cb-9b0b-31ee0b9b6250" providerId="ADAL" clId="{DC6179D8-2262-4A9C-B68C-04F1D7D963D2}" dt="2021-04-18T18:41:42.233" v="2400" actId="20577"/>
          <ac:spMkLst>
            <pc:docMk/>
            <pc:sldMk cId="0" sldId="349"/>
            <ac:spMk id="54" creationId="{00000000-0000-0000-0000-000000000000}"/>
          </ac:spMkLst>
        </pc:spChg>
        <pc:spChg chg="mod">
          <ac:chgData name="S, Rashmi" userId="2bcd70e6-6afd-47cb-9b0b-31ee0b9b6250" providerId="ADAL" clId="{DC6179D8-2262-4A9C-B68C-04F1D7D963D2}" dt="2021-04-12T18:39:55.073" v="1808" actId="1076"/>
          <ac:spMkLst>
            <pc:docMk/>
            <pc:sldMk cId="0" sldId="349"/>
            <ac:spMk id="58" creationId="{AD3B5E00-4C75-4263-AE3D-494B2C4478AB}"/>
          </ac:spMkLst>
        </pc:spChg>
        <pc:spChg chg="del mod">
          <ac:chgData name="S, Rashmi" userId="2bcd70e6-6afd-47cb-9b0b-31ee0b9b6250" providerId="ADAL" clId="{DC6179D8-2262-4A9C-B68C-04F1D7D963D2}" dt="2021-04-12T17:43:50.111" v="1534" actId="478"/>
          <ac:spMkLst>
            <pc:docMk/>
            <pc:sldMk cId="0" sldId="349"/>
            <ac:spMk id="59" creationId="{C09F71BE-B261-48CE-8B36-424DA997AE80}"/>
          </ac:spMkLst>
        </pc:spChg>
        <pc:spChg chg="mod">
          <ac:chgData name="S, Rashmi" userId="2bcd70e6-6afd-47cb-9b0b-31ee0b9b6250" providerId="ADAL" clId="{DC6179D8-2262-4A9C-B68C-04F1D7D963D2}" dt="2021-04-12T18:38:31.237" v="1799" actId="1076"/>
          <ac:spMkLst>
            <pc:docMk/>
            <pc:sldMk cId="0" sldId="349"/>
            <ac:spMk id="61" creationId="{FD2AC995-8ECA-46E2-ADC9-AABA2067C4EA}"/>
          </ac:spMkLst>
        </pc:spChg>
        <pc:spChg chg="mod">
          <ac:chgData name="S, Rashmi" userId="2bcd70e6-6afd-47cb-9b0b-31ee0b9b6250" providerId="ADAL" clId="{DC6179D8-2262-4A9C-B68C-04F1D7D963D2}" dt="2021-04-12T18:41:14.749" v="1816" actId="1076"/>
          <ac:spMkLst>
            <pc:docMk/>
            <pc:sldMk cId="0" sldId="349"/>
            <ac:spMk id="66" creationId="{217212B4-2F7E-425B-8CA6-53A0C76046F0}"/>
          </ac:spMkLst>
        </pc:spChg>
        <pc:spChg chg="del mod">
          <ac:chgData name="S, Rashmi" userId="2bcd70e6-6afd-47cb-9b0b-31ee0b9b6250" providerId="ADAL" clId="{DC6179D8-2262-4A9C-B68C-04F1D7D963D2}" dt="2021-04-18T18:41:25.194" v="2397" actId="478"/>
          <ac:spMkLst>
            <pc:docMk/>
            <pc:sldMk cId="0" sldId="349"/>
            <ac:spMk id="70" creationId="{875E66EA-6FD5-4637-A643-455EED9CAE3F}"/>
          </ac:spMkLst>
        </pc:spChg>
        <pc:spChg chg="mod">
          <ac:chgData name="S, Rashmi" userId="2bcd70e6-6afd-47cb-9b0b-31ee0b9b6250" providerId="ADAL" clId="{DC6179D8-2262-4A9C-B68C-04F1D7D963D2}" dt="2021-04-12T18:38:38.953" v="1802" actId="1076"/>
          <ac:spMkLst>
            <pc:docMk/>
            <pc:sldMk cId="0" sldId="349"/>
            <ac:spMk id="71" creationId="{00000000-0000-0000-0000-000000000000}"/>
          </ac:spMkLst>
        </pc:spChg>
        <pc:spChg chg="mod">
          <ac:chgData name="S, Rashmi" userId="2bcd70e6-6afd-47cb-9b0b-31ee0b9b6250" providerId="ADAL" clId="{DC6179D8-2262-4A9C-B68C-04F1D7D963D2}" dt="2021-04-12T18:37:13.950" v="1785" actId="1076"/>
          <ac:spMkLst>
            <pc:docMk/>
            <pc:sldMk cId="0" sldId="349"/>
            <ac:spMk id="72" creationId="{00000000-0000-0000-0000-000000000000}"/>
          </ac:spMkLst>
        </pc:spChg>
        <pc:spChg chg="add mod">
          <ac:chgData name="S, Rashmi" userId="2bcd70e6-6afd-47cb-9b0b-31ee0b9b6250" providerId="ADAL" clId="{DC6179D8-2262-4A9C-B68C-04F1D7D963D2}" dt="2021-04-12T18:41:36.986" v="1817" actId="1076"/>
          <ac:spMkLst>
            <pc:docMk/>
            <pc:sldMk cId="0" sldId="349"/>
            <ac:spMk id="73" creationId="{84183D70-38F7-483E-BC68-0EE620DDF1D7}"/>
          </ac:spMkLst>
        </pc:spChg>
        <pc:spChg chg="mod">
          <ac:chgData name="S, Rashmi" userId="2bcd70e6-6afd-47cb-9b0b-31ee0b9b6250" providerId="ADAL" clId="{DC6179D8-2262-4A9C-B68C-04F1D7D963D2}" dt="2021-04-12T18:38:35.625" v="1801" actId="1076"/>
          <ac:spMkLst>
            <pc:docMk/>
            <pc:sldMk cId="0" sldId="349"/>
            <ac:spMk id="75" creationId="{00000000-0000-0000-0000-000000000000}"/>
          </ac:spMkLst>
        </pc:spChg>
        <pc:spChg chg="mod">
          <ac:chgData name="S, Rashmi" userId="2bcd70e6-6afd-47cb-9b0b-31ee0b9b6250" providerId="ADAL" clId="{DC6179D8-2262-4A9C-B68C-04F1D7D963D2}" dt="2021-04-12T18:38:33.761" v="1800" actId="1076"/>
          <ac:spMkLst>
            <pc:docMk/>
            <pc:sldMk cId="0" sldId="349"/>
            <ac:spMk id="76" creationId="{00000000-0000-0000-0000-000000000000}"/>
          </ac:spMkLst>
        </pc:spChg>
        <pc:spChg chg="del mod">
          <ac:chgData name="S, Rashmi" userId="2bcd70e6-6afd-47cb-9b0b-31ee0b9b6250" providerId="ADAL" clId="{DC6179D8-2262-4A9C-B68C-04F1D7D963D2}" dt="2021-04-06T16:14:56.433" v="1322"/>
          <ac:spMkLst>
            <pc:docMk/>
            <pc:sldMk cId="0" sldId="349"/>
            <ac:spMk id="78" creationId="{00000000-0000-0000-0000-000000000000}"/>
          </ac:spMkLst>
        </pc:spChg>
        <pc:spChg chg="del mod">
          <ac:chgData name="S, Rashmi" userId="2bcd70e6-6afd-47cb-9b0b-31ee0b9b6250" providerId="ADAL" clId="{DC6179D8-2262-4A9C-B68C-04F1D7D963D2}" dt="2021-04-18T18:40:34.299" v="2392" actId="478"/>
          <ac:spMkLst>
            <pc:docMk/>
            <pc:sldMk cId="0" sldId="349"/>
            <ac:spMk id="78" creationId="{64733EF8-12B1-4266-B5AD-8F8C0D560A89}"/>
          </ac:spMkLst>
        </pc:spChg>
        <pc:spChg chg="mod">
          <ac:chgData name="S, Rashmi" userId="2bcd70e6-6afd-47cb-9b0b-31ee0b9b6250" providerId="ADAL" clId="{DC6179D8-2262-4A9C-B68C-04F1D7D963D2}" dt="2021-04-06T16:12:46.049" v="1309" actId="20577"/>
          <ac:spMkLst>
            <pc:docMk/>
            <pc:sldMk cId="0" sldId="349"/>
            <ac:spMk id="80" creationId="{00000000-0000-0000-0000-000000000000}"/>
          </ac:spMkLst>
        </pc:spChg>
        <pc:spChg chg="mod">
          <ac:chgData name="S, Rashmi" userId="2bcd70e6-6afd-47cb-9b0b-31ee0b9b6250" providerId="ADAL" clId="{DC6179D8-2262-4A9C-B68C-04F1D7D963D2}" dt="2021-04-06T16:12:31.345" v="1304" actId="20577"/>
          <ac:spMkLst>
            <pc:docMk/>
            <pc:sldMk cId="0" sldId="349"/>
            <ac:spMk id="81" creationId="{00000000-0000-0000-0000-000000000000}"/>
          </ac:spMkLst>
        </pc:spChg>
        <pc:spChg chg="mod">
          <ac:chgData name="S, Rashmi" userId="2bcd70e6-6afd-47cb-9b0b-31ee0b9b6250" providerId="ADAL" clId="{DC6179D8-2262-4A9C-B68C-04F1D7D963D2}" dt="2021-04-12T18:37:13.950" v="1785" actId="1076"/>
          <ac:spMkLst>
            <pc:docMk/>
            <pc:sldMk cId="0" sldId="349"/>
            <ac:spMk id="84" creationId="{00000000-0000-0000-0000-000000000000}"/>
          </ac:spMkLst>
        </pc:spChg>
        <pc:spChg chg="mod">
          <ac:chgData name="S, Rashmi" userId="2bcd70e6-6afd-47cb-9b0b-31ee0b9b6250" providerId="ADAL" clId="{DC6179D8-2262-4A9C-B68C-04F1D7D963D2}" dt="2021-04-12T17:42:08.358" v="1523" actId="1076"/>
          <ac:spMkLst>
            <pc:docMk/>
            <pc:sldMk cId="0" sldId="349"/>
            <ac:spMk id="88" creationId="{00000000-0000-0000-0000-000000000000}"/>
          </ac:spMkLst>
        </pc:spChg>
        <pc:picChg chg="mod">
          <ac:chgData name="S, Rashmi" userId="2bcd70e6-6afd-47cb-9b0b-31ee0b9b6250" providerId="ADAL" clId="{DC6179D8-2262-4A9C-B68C-04F1D7D963D2}" dt="2021-04-12T18:38:45.757" v="1803" actId="1076"/>
          <ac:picMkLst>
            <pc:docMk/>
            <pc:sldMk cId="0" sldId="349"/>
            <ac:picMk id="62" creationId="{336599D6-4F00-4E04-9389-D5DF01307708}"/>
          </ac:picMkLst>
        </pc:picChg>
        <pc:picChg chg="mod">
          <ac:chgData name="S, Rashmi" userId="2bcd70e6-6afd-47cb-9b0b-31ee0b9b6250" providerId="ADAL" clId="{DC6179D8-2262-4A9C-B68C-04F1D7D963D2}" dt="2021-04-12T18:38:06.658" v="1796" actId="1076"/>
          <ac:picMkLst>
            <pc:docMk/>
            <pc:sldMk cId="0" sldId="349"/>
            <ac:picMk id="63" creationId="{491428A6-0869-4A42-99C7-7EED6E246581}"/>
          </ac:picMkLst>
        </pc:picChg>
        <pc:picChg chg="mod">
          <ac:chgData name="S, Rashmi" userId="2bcd70e6-6afd-47cb-9b0b-31ee0b9b6250" providerId="ADAL" clId="{DC6179D8-2262-4A9C-B68C-04F1D7D963D2}" dt="2021-04-12T18:38:11.158" v="1797" actId="1076"/>
          <ac:picMkLst>
            <pc:docMk/>
            <pc:sldMk cId="0" sldId="349"/>
            <ac:picMk id="64" creationId="{82818137-C7BF-4480-8489-4317B73DE494}"/>
          </ac:picMkLst>
        </pc:picChg>
        <pc:picChg chg="mod">
          <ac:chgData name="S, Rashmi" userId="2bcd70e6-6afd-47cb-9b0b-31ee0b9b6250" providerId="ADAL" clId="{DC6179D8-2262-4A9C-B68C-04F1D7D963D2}" dt="2021-04-12T18:38:17.136" v="1798" actId="1076"/>
          <ac:picMkLst>
            <pc:docMk/>
            <pc:sldMk cId="0" sldId="349"/>
            <ac:picMk id="65" creationId="{6CA51585-75F9-4FFC-834D-4B918E6818A2}"/>
          </ac:picMkLst>
        </pc:picChg>
        <pc:picChg chg="mod">
          <ac:chgData name="S, Rashmi" userId="2bcd70e6-6afd-47cb-9b0b-31ee0b9b6250" providerId="ADAL" clId="{DC6179D8-2262-4A9C-B68C-04F1D7D963D2}" dt="2021-04-06T06:38:28.887" v="3" actId="14100"/>
          <ac:picMkLst>
            <pc:docMk/>
            <pc:sldMk cId="0" sldId="349"/>
            <ac:picMk id="74" creationId="{E492542B-B6E5-4DEF-B42F-2CCB948B8E6F}"/>
          </ac:picMkLst>
        </pc:picChg>
      </pc:sldChg>
      <pc:sldChg chg="addSp modSp del mod">
        <pc:chgData name="S, Rashmi" userId="2bcd70e6-6afd-47cb-9b0b-31ee0b9b6250" providerId="ADAL" clId="{DC6179D8-2262-4A9C-B68C-04F1D7D963D2}" dt="2021-04-18T19:17:06.130" v="2523" actId="2696"/>
        <pc:sldMkLst>
          <pc:docMk/>
          <pc:sldMk cId="0" sldId="353"/>
        </pc:sldMkLst>
        <pc:spChg chg="add mod">
          <ac:chgData name="S, Rashmi" userId="2bcd70e6-6afd-47cb-9b0b-31ee0b9b6250" providerId="ADAL" clId="{DC6179D8-2262-4A9C-B68C-04F1D7D963D2}" dt="2021-04-06T14:59:40.833" v="1125" actId="20577"/>
          <ac:spMkLst>
            <pc:docMk/>
            <pc:sldMk cId="0" sldId="353"/>
            <ac:spMk id="43" creationId="{CD5A34C3-7A68-4A2C-8FA0-CC7982687961}"/>
          </ac:spMkLst>
        </pc:spChg>
        <pc:spChg chg="mod">
          <ac:chgData name="S, Rashmi" userId="2bcd70e6-6afd-47cb-9b0b-31ee0b9b6250" providerId="ADAL" clId="{DC6179D8-2262-4A9C-B68C-04F1D7D963D2}" dt="2021-04-06T14:58:45.745" v="1061" actId="1076"/>
          <ac:spMkLst>
            <pc:docMk/>
            <pc:sldMk cId="0" sldId="353"/>
            <ac:spMk id="64" creationId="{2AC60EF9-1CC6-4DD9-BA6E-21199CF71EA7}"/>
          </ac:spMkLst>
        </pc:spChg>
        <pc:spChg chg="mod">
          <ac:chgData name="S, Rashmi" userId="2bcd70e6-6afd-47cb-9b0b-31ee0b9b6250" providerId="ADAL" clId="{DC6179D8-2262-4A9C-B68C-04F1D7D963D2}" dt="2021-04-06T14:59:09.047" v="1063" actId="1076"/>
          <ac:spMkLst>
            <pc:docMk/>
            <pc:sldMk cId="0" sldId="353"/>
            <ac:spMk id="67" creationId="{00000000-0000-0000-0000-000000000000}"/>
          </ac:spMkLst>
        </pc:spChg>
        <pc:spChg chg="mod">
          <ac:chgData name="S, Rashmi" userId="2bcd70e6-6afd-47cb-9b0b-31ee0b9b6250" providerId="ADAL" clId="{DC6179D8-2262-4A9C-B68C-04F1D7D963D2}" dt="2021-04-06T14:58:45.745" v="1061" actId="1076"/>
          <ac:spMkLst>
            <pc:docMk/>
            <pc:sldMk cId="0" sldId="353"/>
            <ac:spMk id="71" creationId="{00000000-0000-0000-0000-000000000000}"/>
          </ac:spMkLst>
        </pc:spChg>
        <pc:spChg chg="mod">
          <ac:chgData name="S, Rashmi" userId="2bcd70e6-6afd-47cb-9b0b-31ee0b9b6250" providerId="ADAL" clId="{DC6179D8-2262-4A9C-B68C-04F1D7D963D2}" dt="2021-04-06T14:58:45.745" v="1061" actId="1076"/>
          <ac:spMkLst>
            <pc:docMk/>
            <pc:sldMk cId="0" sldId="353"/>
            <ac:spMk id="72" creationId="{00000000-0000-0000-0000-000000000000}"/>
          </ac:spMkLst>
        </pc:spChg>
        <pc:spChg chg="mod">
          <ac:chgData name="S, Rashmi" userId="2bcd70e6-6afd-47cb-9b0b-31ee0b9b6250" providerId="ADAL" clId="{DC6179D8-2262-4A9C-B68C-04F1D7D963D2}" dt="2021-04-06T14:58:45.745" v="1061" actId="1076"/>
          <ac:spMkLst>
            <pc:docMk/>
            <pc:sldMk cId="0" sldId="353"/>
            <ac:spMk id="75" creationId="{00000000-0000-0000-0000-000000000000}"/>
          </ac:spMkLst>
        </pc:spChg>
        <pc:spChg chg="mod">
          <ac:chgData name="S, Rashmi" userId="2bcd70e6-6afd-47cb-9b0b-31ee0b9b6250" providerId="ADAL" clId="{DC6179D8-2262-4A9C-B68C-04F1D7D963D2}" dt="2021-04-06T14:58:45.745" v="1061" actId="1076"/>
          <ac:spMkLst>
            <pc:docMk/>
            <pc:sldMk cId="0" sldId="353"/>
            <ac:spMk id="82" creationId="{00000000-0000-0000-0000-000000000000}"/>
          </ac:spMkLst>
        </pc:spChg>
        <pc:spChg chg="mod">
          <ac:chgData name="S, Rashmi" userId="2bcd70e6-6afd-47cb-9b0b-31ee0b9b6250" providerId="ADAL" clId="{DC6179D8-2262-4A9C-B68C-04F1D7D963D2}" dt="2021-04-06T14:58:45.745" v="1061" actId="1076"/>
          <ac:spMkLst>
            <pc:docMk/>
            <pc:sldMk cId="0" sldId="353"/>
            <ac:spMk id="84" creationId="{00000000-0000-0000-0000-000000000000}"/>
          </ac:spMkLst>
        </pc:spChg>
        <pc:spChg chg="mod">
          <ac:chgData name="S, Rashmi" userId="2bcd70e6-6afd-47cb-9b0b-31ee0b9b6250" providerId="ADAL" clId="{DC6179D8-2262-4A9C-B68C-04F1D7D963D2}" dt="2021-04-06T14:59:09.047" v="1063" actId="1076"/>
          <ac:spMkLst>
            <pc:docMk/>
            <pc:sldMk cId="0" sldId="353"/>
            <ac:spMk id="85" creationId="{00000000-0000-0000-0000-000000000000}"/>
          </ac:spMkLst>
        </pc:spChg>
        <pc:spChg chg="mod">
          <ac:chgData name="S, Rashmi" userId="2bcd70e6-6afd-47cb-9b0b-31ee0b9b6250" providerId="ADAL" clId="{DC6179D8-2262-4A9C-B68C-04F1D7D963D2}" dt="2021-04-06T14:59:09.047" v="1063" actId="1076"/>
          <ac:spMkLst>
            <pc:docMk/>
            <pc:sldMk cId="0" sldId="353"/>
            <ac:spMk id="86" creationId="{00000000-0000-0000-0000-000000000000}"/>
          </ac:spMkLst>
        </pc:spChg>
        <pc:spChg chg="mod">
          <ac:chgData name="S, Rashmi" userId="2bcd70e6-6afd-47cb-9b0b-31ee0b9b6250" providerId="ADAL" clId="{DC6179D8-2262-4A9C-B68C-04F1D7D963D2}" dt="2021-04-06T14:59:09.047" v="1063" actId="1076"/>
          <ac:spMkLst>
            <pc:docMk/>
            <pc:sldMk cId="0" sldId="353"/>
            <ac:spMk id="87" creationId="{00000000-0000-0000-0000-000000000000}"/>
          </ac:spMkLst>
        </pc:spChg>
        <pc:spChg chg="mod">
          <ac:chgData name="S, Rashmi" userId="2bcd70e6-6afd-47cb-9b0b-31ee0b9b6250" providerId="ADAL" clId="{DC6179D8-2262-4A9C-B68C-04F1D7D963D2}" dt="2021-04-06T14:58:45.745" v="1061" actId="1076"/>
          <ac:spMkLst>
            <pc:docMk/>
            <pc:sldMk cId="0" sldId="353"/>
            <ac:spMk id="119" creationId="{00000000-0000-0000-0000-000000000000}"/>
          </ac:spMkLst>
        </pc:spChg>
        <pc:spChg chg="mod">
          <ac:chgData name="S, Rashmi" userId="2bcd70e6-6afd-47cb-9b0b-31ee0b9b6250" providerId="ADAL" clId="{DC6179D8-2262-4A9C-B68C-04F1D7D963D2}" dt="2021-04-06T14:58:45.745" v="1061" actId="1076"/>
          <ac:spMkLst>
            <pc:docMk/>
            <pc:sldMk cId="0" sldId="353"/>
            <ac:spMk id="120" creationId="{00000000-0000-0000-0000-000000000000}"/>
          </ac:spMkLst>
        </pc:spChg>
        <pc:spChg chg="mod">
          <ac:chgData name="S, Rashmi" userId="2bcd70e6-6afd-47cb-9b0b-31ee0b9b6250" providerId="ADAL" clId="{DC6179D8-2262-4A9C-B68C-04F1D7D963D2}" dt="2021-04-06T14:58:45.745" v="1061" actId="1076"/>
          <ac:spMkLst>
            <pc:docMk/>
            <pc:sldMk cId="0" sldId="353"/>
            <ac:spMk id="123" creationId="{00000000-0000-0000-0000-000000000000}"/>
          </ac:spMkLst>
        </pc:spChg>
        <pc:spChg chg="mod">
          <ac:chgData name="S, Rashmi" userId="2bcd70e6-6afd-47cb-9b0b-31ee0b9b6250" providerId="ADAL" clId="{DC6179D8-2262-4A9C-B68C-04F1D7D963D2}" dt="2021-04-06T09:47:47.132" v="279" actId="20577"/>
          <ac:spMkLst>
            <pc:docMk/>
            <pc:sldMk cId="0" sldId="353"/>
            <ac:spMk id="128" creationId="{00000000-0000-0000-0000-000000000000}"/>
          </ac:spMkLst>
        </pc:spChg>
        <pc:spChg chg="mod">
          <ac:chgData name="S, Rashmi" userId="2bcd70e6-6afd-47cb-9b0b-31ee0b9b6250" providerId="ADAL" clId="{DC6179D8-2262-4A9C-B68C-04F1D7D963D2}" dt="2021-04-18T18:08:47.686" v="2301" actId="20577"/>
          <ac:spMkLst>
            <pc:docMk/>
            <pc:sldMk cId="0" sldId="353"/>
            <ac:spMk id="129" creationId="{00000000-0000-0000-0000-000000000000}"/>
          </ac:spMkLst>
        </pc:spChg>
        <pc:picChg chg="add mod">
          <ac:chgData name="S, Rashmi" userId="2bcd70e6-6afd-47cb-9b0b-31ee0b9b6250" providerId="ADAL" clId="{DC6179D8-2262-4A9C-B68C-04F1D7D963D2}" dt="2021-04-06T15:00:15.529" v="1128" actId="1076"/>
          <ac:picMkLst>
            <pc:docMk/>
            <pc:sldMk cId="0" sldId="353"/>
            <ac:picMk id="44" creationId="{ED2C0826-E4DE-41CE-B012-919F2343141C}"/>
          </ac:picMkLst>
        </pc:picChg>
        <pc:picChg chg="mod">
          <ac:chgData name="S, Rashmi" userId="2bcd70e6-6afd-47cb-9b0b-31ee0b9b6250" providerId="ADAL" clId="{DC6179D8-2262-4A9C-B68C-04F1D7D963D2}" dt="2021-04-06T14:58:45.745" v="1061" actId="1076"/>
          <ac:picMkLst>
            <pc:docMk/>
            <pc:sldMk cId="0" sldId="353"/>
            <ac:picMk id="45" creationId="{00000000-0000-0000-0000-000000000000}"/>
          </ac:picMkLst>
        </pc:picChg>
        <pc:picChg chg="mod">
          <ac:chgData name="S, Rashmi" userId="2bcd70e6-6afd-47cb-9b0b-31ee0b9b6250" providerId="ADAL" clId="{DC6179D8-2262-4A9C-B68C-04F1D7D963D2}" dt="2021-04-06T14:59:09.047" v="1063" actId="1076"/>
          <ac:picMkLst>
            <pc:docMk/>
            <pc:sldMk cId="0" sldId="353"/>
            <ac:picMk id="46" creationId="{00000000-0000-0000-0000-000000000000}"/>
          </ac:picMkLst>
        </pc:picChg>
        <pc:picChg chg="mod">
          <ac:chgData name="S, Rashmi" userId="2bcd70e6-6afd-47cb-9b0b-31ee0b9b6250" providerId="ADAL" clId="{DC6179D8-2262-4A9C-B68C-04F1D7D963D2}" dt="2021-04-06T14:58:45.745" v="1061" actId="1076"/>
          <ac:picMkLst>
            <pc:docMk/>
            <pc:sldMk cId="0" sldId="353"/>
            <ac:picMk id="66" creationId="{030EA188-0E6C-40E8-A1B5-FB6380BC41A5}"/>
          </ac:picMkLst>
        </pc:picChg>
        <pc:picChg chg="mod">
          <ac:chgData name="S, Rashmi" userId="2bcd70e6-6afd-47cb-9b0b-31ee0b9b6250" providerId="ADAL" clId="{DC6179D8-2262-4A9C-B68C-04F1D7D963D2}" dt="2021-04-06T14:58:45.745" v="1061" actId="1076"/>
          <ac:picMkLst>
            <pc:docMk/>
            <pc:sldMk cId="0" sldId="353"/>
            <ac:picMk id="68" creationId="{954C11A7-5F48-4782-84D0-861079CCF89D}"/>
          </ac:picMkLst>
        </pc:picChg>
        <pc:picChg chg="mod">
          <ac:chgData name="S, Rashmi" userId="2bcd70e6-6afd-47cb-9b0b-31ee0b9b6250" providerId="ADAL" clId="{DC6179D8-2262-4A9C-B68C-04F1D7D963D2}" dt="2021-04-06T14:59:09.047" v="1063" actId="1076"/>
          <ac:picMkLst>
            <pc:docMk/>
            <pc:sldMk cId="0" sldId="353"/>
            <ac:picMk id="69" creationId="{AD4725C1-7A44-46E2-928D-E57D32FE5E9B}"/>
          </ac:picMkLst>
        </pc:picChg>
        <pc:picChg chg="mod">
          <ac:chgData name="S, Rashmi" userId="2bcd70e6-6afd-47cb-9b0b-31ee0b9b6250" providerId="ADAL" clId="{DC6179D8-2262-4A9C-B68C-04F1D7D963D2}" dt="2021-04-06T14:58:45.745" v="1061" actId="1076"/>
          <ac:picMkLst>
            <pc:docMk/>
            <pc:sldMk cId="0" sldId="353"/>
            <ac:picMk id="70" creationId="{1553ECC0-59E3-4526-8864-C9CDFA6B2722}"/>
          </ac:picMkLst>
        </pc:picChg>
        <pc:picChg chg="mod">
          <ac:chgData name="S, Rashmi" userId="2bcd70e6-6afd-47cb-9b0b-31ee0b9b6250" providerId="ADAL" clId="{DC6179D8-2262-4A9C-B68C-04F1D7D963D2}" dt="2021-04-06T14:58:45.745" v="1061" actId="1076"/>
          <ac:picMkLst>
            <pc:docMk/>
            <pc:sldMk cId="0" sldId="353"/>
            <ac:picMk id="73" creationId="{C625B61D-9519-4C44-8550-21207DD31CD6}"/>
          </ac:picMkLst>
        </pc:picChg>
      </pc:sldChg>
      <pc:sldChg chg="modSp">
        <pc:chgData name="S, Rashmi" userId="2bcd70e6-6afd-47cb-9b0b-31ee0b9b6250" providerId="ADAL" clId="{DC6179D8-2262-4A9C-B68C-04F1D7D963D2}" dt="2021-04-06T15:13:24.439" v="1227"/>
        <pc:sldMkLst>
          <pc:docMk/>
          <pc:sldMk cId="1114346277" sldId="391"/>
        </pc:sldMkLst>
        <pc:spChg chg="mod">
          <ac:chgData name="S, Rashmi" userId="2bcd70e6-6afd-47cb-9b0b-31ee0b9b6250" providerId="ADAL" clId="{DC6179D8-2262-4A9C-B68C-04F1D7D963D2}" dt="2021-04-06T15:13:24.439" v="1227"/>
          <ac:spMkLst>
            <pc:docMk/>
            <pc:sldMk cId="1114346277" sldId="391"/>
            <ac:spMk id="50" creationId="{00000000-0000-0000-0000-000000000000}"/>
          </ac:spMkLst>
        </pc:spChg>
        <pc:spChg chg="mod">
          <ac:chgData name="S, Rashmi" userId="2bcd70e6-6afd-47cb-9b0b-31ee0b9b6250" providerId="ADAL" clId="{DC6179D8-2262-4A9C-B68C-04F1D7D963D2}" dt="2021-04-06T15:13:01.380" v="1225"/>
          <ac:spMkLst>
            <pc:docMk/>
            <pc:sldMk cId="1114346277" sldId="391"/>
            <ac:spMk id="69" creationId="{00000000-0000-0000-0000-000000000000}"/>
          </ac:spMkLst>
        </pc:spChg>
        <pc:spChg chg="mod">
          <ac:chgData name="S, Rashmi" userId="2bcd70e6-6afd-47cb-9b0b-31ee0b9b6250" providerId="ADAL" clId="{DC6179D8-2262-4A9C-B68C-04F1D7D963D2}" dt="2021-04-06T15:13:12.256" v="1226"/>
          <ac:spMkLst>
            <pc:docMk/>
            <pc:sldMk cId="1114346277" sldId="391"/>
            <ac:spMk id="70" creationId="{00000000-0000-0000-0000-000000000000}"/>
          </ac:spMkLst>
        </pc:spChg>
      </pc:sldChg>
      <pc:sldChg chg="addSp delSp modSp mod">
        <pc:chgData name="S, Rashmi" userId="2bcd70e6-6afd-47cb-9b0b-31ee0b9b6250" providerId="ADAL" clId="{DC6179D8-2262-4A9C-B68C-04F1D7D963D2}" dt="2021-04-18T19:46:14.135" v="2597" actId="1076"/>
        <pc:sldMkLst>
          <pc:docMk/>
          <pc:sldMk cId="71564372" sldId="395"/>
        </pc:sldMkLst>
        <pc:spChg chg="add del mod">
          <ac:chgData name="S, Rashmi" userId="2bcd70e6-6afd-47cb-9b0b-31ee0b9b6250" providerId="ADAL" clId="{DC6179D8-2262-4A9C-B68C-04F1D7D963D2}" dt="2021-04-12T18:09:47.996" v="1676" actId="478"/>
          <ac:spMkLst>
            <pc:docMk/>
            <pc:sldMk cId="71564372" sldId="395"/>
            <ac:spMk id="3" creationId="{E039F0B2-EA84-4595-BA17-6E81947C4A7D}"/>
          </ac:spMkLst>
        </pc:spChg>
        <pc:spChg chg="add del mod">
          <ac:chgData name="S, Rashmi" userId="2bcd70e6-6afd-47cb-9b0b-31ee0b9b6250" providerId="ADAL" clId="{DC6179D8-2262-4A9C-B68C-04F1D7D963D2}" dt="2021-04-12T18:32:14.789" v="1754"/>
          <ac:spMkLst>
            <pc:docMk/>
            <pc:sldMk cId="71564372" sldId="395"/>
            <ac:spMk id="4" creationId="{AD4696B6-208A-47E2-AC9D-D0A3A06B7862}"/>
          </ac:spMkLst>
        </pc:spChg>
        <pc:spChg chg="add del mod">
          <ac:chgData name="S, Rashmi" userId="2bcd70e6-6afd-47cb-9b0b-31ee0b9b6250" providerId="ADAL" clId="{DC6179D8-2262-4A9C-B68C-04F1D7D963D2}" dt="2021-04-12T18:32:23.359" v="1756"/>
          <ac:spMkLst>
            <pc:docMk/>
            <pc:sldMk cId="71564372" sldId="395"/>
            <ac:spMk id="5" creationId="{E6B33747-AF1D-42D0-A8E7-21F886C0B9C5}"/>
          </ac:spMkLst>
        </pc:spChg>
        <pc:spChg chg="add del mod">
          <ac:chgData name="S, Rashmi" userId="2bcd70e6-6afd-47cb-9b0b-31ee0b9b6250" providerId="ADAL" clId="{DC6179D8-2262-4A9C-B68C-04F1D7D963D2}" dt="2021-04-12T18:32:35.894" v="1759"/>
          <ac:spMkLst>
            <pc:docMk/>
            <pc:sldMk cId="71564372" sldId="395"/>
            <ac:spMk id="6" creationId="{99EBF846-33C3-42F3-BEC4-9C7E4AE9397C}"/>
          </ac:spMkLst>
        </pc:spChg>
        <pc:spChg chg="mod">
          <ac:chgData name="S, Rashmi" userId="2bcd70e6-6afd-47cb-9b0b-31ee0b9b6250" providerId="ADAL" clId="{DC6179D8-2262-4A9C-B68C-04F1D7D963D2}" dt="2021-04-12T18:45:56.830" v="1829" actId="1076"/>
          <ac:spMkLst>
            <pc:docMk/>
            <pc:sldMk cId="71564372" sldId="395"/>
            <ac:spMk id="46" creationId="{29D65B47-E020-4AE4-A856-713BAFF40DE4}"/>
          </ac:spMkLst>
        </pc:spChg>
        <pc:spChg chg="mod">
          <ac:chgData name="S, Rashmi" userId="2bcd70e6-6afd-47cb-9b0b-31ee0b9b6250" providerId="ADAL" clId="{DC6179D8-2262-4A9C-B68C-04F1D7D963D2}" dt="2021-04-18T19:46:14.135" v="2597" actId="1076"/>
          <ac:spMkLst>
            <pc:docMk/>
            <pc:sldMk cId="71564372" sldId="395"/>
            <ac:spMk id="47" creationId="{00000000-0000-0000-0000-000000000000}"/>
          </ac:spMkLst>
        </pc:spChg>
        <pc:spChg chg="mod">
          <ac:chgData name="S, Rashmi" userId="2bcd70e6-6afd-47cb-9b0b-31ee0b9b6250" providerId="ADAL" clId="{DC6179D8-2262-4A9C-B68C-04F1D7D963D2}" dt="2021-04-12T18:45:56.830" v="1829" actId="1076"/>
          <ac:spMkLst>
            <pc:docMk/>
            <pc:sldMk cId="71564372" sldId="395"/>
            <ac:spMk id="51" creationId="{00000000-0000-0000-0000-000000000000}"/>
          </ac:spMkLst>
        </pc:spChg>
        <pc:spChg chg="mod">
          <ac:chgData name="S, Rashmi" userId="2bcd70e6-6afd-47cb-9b0b-31ee0b9b6250" providerId="ADAL" clId="{DC6179D8-2262-4A9C-B68C-04F1D7D963D2}" dt="2021-04-18T19:46:09.375" v="2596" actId="1076"/>
          <ac:spMkLst>
            <pc:docMk/>
            <pc:sldMk cId="71564372" sldId="395"/>
            <ac:spMk id="54" creationId="{00000000-0000-0000-0000-000000000000}"/>
          </ac:spMkLst>
        </pc:spChg>
        <pc:spChg chg="mod">
          <ac:chgData name="S, Rashmi" userId="2bcd70e6-6afd-47cb-9b0b-31ee0b9b6250" providerId="ADAL" clId="{DC6179D8-2262-4A9C-B68C-04F1D7D963D2}" dt="2021-04-12T19:16:25.161" v="2137" actId="1076"/>
          <ac:spMkLst>
            <pc:docMk/>
            <pc:sldMk cId="71564372" sldId="395"/>
            <ac:spMk id="58" creationId="{828E41CE-13DA-4B30-9828-7D4284C327EF}"/>
          </ac:spMkLst>
        </pc:spChg>
        <pc:spChg chg="mod">
          <ac:chgData name="S, Rashmi" userId="2bcd70e6-6afd-47cb-9b0b-31ee0b9b6250" providerId="ADAL" clId="{DC6179D8-2262-4A9C-B68C-04F1D7D963D2}" dt="2021-04-12T18:45:56.830" v="1829" actId="1076"/>
          <ac:spMkLst>
            <pc:docMk/>
            <pc:sldMk cId="71564372" sldId="395"/>
            <ac:spMk id="59" creationId="{FA33EC56-8DAF-43BE-9178-7E48AFB439C6}"/>
          </ac:spMkLst>
        </pc:spChg>
        <pc:spChg chg="mod">
          <ac:chgData name="S, Rashmi" userId="2bcd70e6-6afd-47cb-9b0b-31ee0b9b6250" providerId="ADAL" clId="{DC6179D8-2262-4A9C-B68C-04F1D7D963D2}" dt="2021-04-12T18:45:56.830" v="1829" actId="1076"/>
          <ac:spMkLst>
            <pc:docMk/>
            <pc:sldMk cId="71564372" sldId="395"/>
            <ac:spMk id="61" creationId="{2EE224CF-D451-4A55-ACCF-BC614A9B2371}"/>
          </ac:spMkLst>
        </pc:spChg>
        <pc:spChg chg="mod">
          <ac:chgData name="S, Rashmi" userId="2bcd70e6-6afd-47cb-9b0b-31ee0b9b6250" providerId="ADAL" clId="{DC6179D8-2262-4A9C-B68C-04F1D7D963D2}" dt="2021-04-12T18:45:56.830" v="1829" actId="1076"/>
          <ac:spMkLst>
            <pc:docMk/>
            <pc:sldMk cId="71564372" sldId="395"/>
            <ac:spMk id="62" creationId="{7A1F6BA3-3D50-45C7-97FF-6BC1D5AB8B90}"/>
          </ac:spMkLst>
        </pc:spChg>
        <pc:spChg chg="mod">
          <ac:chgData name="S, Rashmi" userId="2bcd70e6-6afd-47cb-9b0b-31ee0b9b6250" providerId="ADAL" clId="{DC6179D8-2262-4A9C-B68C-04F1D7D963D2}" dt="2021-04-12T18:45:56.830" v="1829" actId="1076"/>
          <ac:spMkLst>
            <pc:docMk/>
            <pc:sldMk cId="71564372" sldId="395"/>
            <ac:spMk id="63" creationId="{B07FB044-68B2-40AF-A05B-448E824F7218}"/>
          </ac:spMkLst>
        </pc:spChg>
        <pc:spChg chg="del mod">
          <ac:chgData name="S, Rashmi" userId="2bcd70e6-6afd-47cb-9b0b-31ee0b9b6250" providerId="ADAL" clId="{DC6179D8-2262-4A9C-B68C-04F1D7D963D2}" dt="2021-04-18T19:00:59.774" v="2507" actId="478"/>
          <ac:spMkLst>
            <pc:docMk/>
            <pc:sldMk cId="71564372" sldId="395"/>
            <ac:spMk id="64" creationId="{FE5E3D8A-FBA1-44E1-A8C8-5C1F5A9BF082}"/>
          </ac:spMkLst>
        </pc:spChg>
        <pc:spChg chg="add del mod">
          <ac:chgData name="S, Rashmi" userId="2bcd70e6-6afd-47cb-9b0b-31ee0b9b6250" providerId="ADAL" clId="{DC6179D8-2262-4A9C-B68C-04F1D7D963D2}" dt="2021-04-12T18:03:03.668" v="1627" actId="478"/>
          <ac:spMkLst>
            <pc:docMk/>
            <pc:sldMk cId="71564372" sldId="395"/>
            <ac:spMk id="66" creationId="{312CE4CE-A63B-47CC-8912-5375D279F6EA}"/>
          </ac:spMkLst>
        </pc:spChg>
        <pc:spChg chg="add del mod">
          <ac:chgData name="S, Rashmi" userId="2bcd70e6-6afd-47cb-9b0b-31ee0b9b6250" providerId="ADAL" clId="{DC6179D8-2262-4A9C-B68C-04F1D7D963D2}" dt="2021-04-12T18:03:31.502" v="1631" actId="478"/>
          <ac:spMkLst>
            <pc:docMk/>
            <pc:sldMk cId="71564372" sldId="395"/>
            <ac:spMk id="68" creationId="{950EAA40-25A5-4500-89DF-956A73AD1FE5}"/>
          </ac:spMkLst>
        </pc:spChg>
        <pc:spChg chg="add del mod">
          <ac:chgData name="S, Rashmi" userId="2bcd70e6-6afd-47cb-9b0b-31ee0b9b6250" providerId="ADAL" clId="{DC6179D8-2262-4A9C-B68C-04F1D7D963D2}" dt="2021-04-12T18:09:40.754" v="1674" actId="478"/>
          <ac:spMkLst>
            <pc:docMk/>
            <pc:sldMk cId="71564372" sldId="395"/>
            <ac:spMk id="69" creationId="{306BD271-F8AB-4D53-8CA4-5C36AD36FE9F}"/>
          </ac:spMkLst>
        </pc:spChg>
        <pc:spChg chg="add del mod">
          <ac:chgData name="S, Rashmi" userId="2bcd70e6-6afd-47cb-9b0b-31ee0b9b6250" providerId="ADAL" clId="{DC6179D8-2262-4A9C-B68C-04F1D7D963D2}" dt="2021-04-12T18:26:25.187" v="1736" actId="478"/>
          <ac:spMkLst>
            <pc:docMk/>
            <pc:sldMk cId="71564372" sldId="395"/>
            <ac:spMk id="70" creationId="{EB964CB0-6E5B-4657-806C-62DEAE289F57}"/>
          </ac:spMkLst>
        </pc:spChg>
        <pc:spChg chg="mod">
          <ac:chgData name="S, Rashmi" userId="2bcd70e6-6afd-47cb-9b0b-31ee0b9b6250" providerId="ADAL" clId="{DC6179D8-2262-4A9C-B68C-04F1D7D963D2}" dt="2021-04-12T18:48:18.369" v="1844" actId="1076"/>
          <ac:spMkLst>
            <pc:docMk/>
            <pc:sldMk cId="71564372" sldId="395"/>
            <ac:spMk id="71" creationId="{00000000-0000-0000-0000-000000000000}"/>
          </ac:spMkLst>
        </pc:spChg>
        <pc:spChg chg="mod">
          <ac:chgData name="S, Rashmi" userId="2bcd70e6-6afd-47cb-9b0b-31ee0b9b6250" providerId="ADAL" clId="{DC6179D8-2262-4A9C-B68C-04F1D7D963D2}" dt="2021-04-12T18:45:56.830" v="1829" actId="1076"/>
          <ac:spMkLst>
            <pc:docMk/>
            <pc:sldMk cId="71564372" sldId="395"/>
            <ac:spMk id="72" creationId="{00000000-0000-0000-0000-000000000000}"/>
          </ac:spMkLst>
        </pc:spChg>
        <pc:spChg chg="add mod">
          <ac:chgData name="S, Rashmi" userId="2bcd70e6-6afd-47cb-9b0b-31ee0b9b6250" providerId="ADAL" clId="{DC6179D8-2262-4A9C-B68C-04F1D7D963D2}" dt="2021-04-12T18:45:56.830" v="1829" actId="1076"/>
          <ac:spMkLst>
            <pc:docMk/>
            <pc:sldMk cId="71564372" sldId="395"/>
            <ac:spMk id="73" creationId="{72BCEE89-8B4F-4867-AEB1-3509C110B7B6}"/>
          </ac:spMkLst>
        </pc:spChg>
        <pc:spChg chg="del mod">
          <ac:chgData name="S, Rashmi" userId="2bcd70e6-6afd-47cb-9b0b-31ee0b9b6250" providerId="ADAL" clId="{DC6179D8-2262-4A9C-B68C-04F1D7D963D2}" dt="2021-04-12T18:02:48.462" v="1623" actId="21"/>
          <ac:spMkLst>
            <pc:docMk/>
            <pc:sldMk cId="71564372" sldId="395"/>
            <ac:spMk id="75" creationId="{00000000-0000-0000-0000-000000000000}"/>
          </ac:spMkLst>
        </pc:spChg>
        <pc:spChg chg="mod">
          <ac:chgData name="S, Rashmi" userId="2bcd70e6-6afd-47cb-9b0b-31ee0b9b6250" providerId="ADAL" clId="{DC6179D8-2262-4A9C-B68C-04F1D7D963D2}" dt="2021-04-12T18:48:19.942" v="1845" actId="1076"/>
          <ac:spMkLst>
            <pc:docMk/>
            <pc:sldMk cId="71564372" sldId="395"/>
            <ac:spMk id="76" creationId="{00000000-0000-0000-0000-000000000000}"/>
          </ac:spMkLst>
        </pc:spChg>
        <pc:spChg chg="del mod">
          <ac:chgData name="S, Rashmi" userId="2bcd70e6-6afd-47cb-9b0b-31ee0b9b6250" providerId="ADAL" clId="{DC6179D8-2262-4A9C-B68C-04F1D7D963D2}" dt="2021-04-12T18:33:28.615" v="1771"/>
          <ac:spMkLst>
            <pc:docMk/>
            <pc:sldMk cId="71564372" sldId="395"/>
            <ac:spMk id="84" creationId="{00000000-0000-0000-0000-000000000000}"/>
          </ac:spMkLst>
        </pc:spChg>
        <pc:picChg chg="add mod">
          <ac:chgData name="S, Rashmi" userId="2bcd70e6-6afd-47cb-9b0b-31ee0b9b6250" providerId="ADAL" clId="{DC6179D8-2262-4A9C-B68C-04F1D7D963D2}" dt="2021-04-12T18:45:56.830" v="1829" actId="1076"/>
          <ac:picMkLst>
            <pc:docMk/>
            <pc:sldMk cId="71564372" sldId="395"/>
            <ac:picMk id="43" creationId="{E15E5DE3-90ED-4931-A4DF-7E31999267B4}"/>
          </ac:picMkLst>
        </pc:picChg>
        <pc:picChg chg="add del mod">
          <ac:chgData name="S, Rashmi" userId="2bcd70e6-6afd-47cb-9b0b-31ee0b9b6250" providerId="ADAL" clId="{DC6179D8-2262-4A9C-B68C-04F1D7D963D2}" dt="2021-04-12T18:30:29.069" v="1752" actId="478"/>
          <ac:picMkLst>
            <pc:docMk/>
            <pc:sldMk cId="71564372" sldId="395"/>
            <ac:picMk id="44" creationId="{2E4AF948-CEB7-4B54-8622-7B43CD1C68A3}"/>
          </ac:picMkLst>
        </pc:picChg>
        <pc:picChg chg="add mod">
          <ac:chgData name="S, Rashmi" userId="2bcd70e6-6afd-47cb-9b0b-31ee0b9b6250" providerId="ADAL" clId="{DC6179D8-2262-4A9C-B68C-04F1D7D963D2}" dt="2021-04-12T18:45:56.830" v="1829" actId="1076"/>
          <ac:picMkLst>
            <pc:docMk/>
            <pc:sldMk cId="71564372" sldId="395"/>
            <ac:picMk id="45" creationId="{C2EFAD86-28D6-4DA5-A8F0-586BE9379D30}"/>
          </ac:picMkLst>
        </pc:picChg>
      </pc:sldChg>
      <pc:sldChg chg="addSp delSp modSp mod">
        <pc:chgData name="S, Rashmi" userId="2bcd70e6-6afd-47cb-9b0b-31ee0b9b6250" providerId="ADAL" clId="{DC6179D8-2262-4A9C-B68C-04F1D7D963D2}" dt="2021-04-18T19:51:53.250" v="2627" actId="1076"/>
        <pc:sldMkLst>
          <pc:docMk/>
          <pc:sldMk cId="605685811" sldId="397"/>
        </pc:sldMkLst>
        <pc:spChg chg="mod">
          <ac:chgData name="S, Rashmi" userId="2bcd70e6-6afd-47cb-9b0b-31ee0b9b6250" providerId="ADAL" clId="{DC6179D8-2262-4A9C-B68C-04F1D7D963D2}" dt="2021-04-12T18:44:27.637" v="1822" actId="1076"/>
          <ac:spMkLst>
            <pc:docMk/>
            <pc:sldMk cId="605685811" sldId="397"/>
            <ac:spMk id="4" creationId="{4487F61B-EE12-46C5-9914-84EF65E6F671}"/>
          </ac:spMkLst>
        </pc:spChg>
        <pc:spChg chg="mod">
          <ac:chgData name="S, Rashmi" userId="2bcd70e6-6afd-47cb-9b0b-31ee0b9b6250" providerId="ADAL" clId="{DC6179D8-2262-4A9C-B68C-04F1D7D963D2}" dt="2021-04-12T18:44:27.637" v="1822" actId="1076"/>
          <ac:spMkLst>
            <pc:docMk/>
            <pc:sldMk cId="605685811" sldId="397"/>
            <ac:spMk id="5" creationId="{00000000-0000-0000-0000-000000000000}"/>
          </ac:spMkLst>
        </pc:spChg>
        <pc:spChg chg="del">
          <ac:chgData name="S, Rashmi" userId="2bcd70e6-6afd-47cb-9b0b-31ee0b9b6250" providerId="ADAL" clId="{DC6179D8-2262-4A9C-B68C-04F1D7D963D2}" dt="2021-04-18T18:40:16.982" v="2389" actId="478"/>
          <ac:spMkLst>
            <pc:docMk/>
            <pc:sldMk cId="605685811" sldId="397"/>
            <ac:spMk id="6" creationId="{439B9F7F-D37E-4E9F-A6C3-09B3815B3A6D}"/>
          </ac:spMkLst>
        </pc:spChg>
        <pc:spChg chg="mod">
          <ac:chgData name="S, Rashmi" userId="2bcd70e6-6afd-47cb-9b0b-31ee0b9b6250" providerId="ADAL" clId="{DC6179D8-2262-4A9C-B68C-04F1D7D963D2}" dt="2021-04-12T18:45:11.807" v="1826" actId="1076"/>
          <ac:spMkLst>
            <pc:docMk/>
            <pc:sldMk cId="605685811" sldId="397"/>
            <ac:spMk id="6" creationId="{54D3CE08-C01C-4FB1-A76D-9953BB8583C7}"/>
          </ac:spMkLst>
        </pc:spChg>
        <pc:spChg chg="mod">
          <ac:chgData name="S, Rashmi" userId="2bcd70e6-6afd-47cb-9b0b-31ee0b9b6250" providerId="ADAL" clId="{DC6179D8-2262-4A9C-B68C-04F1D7D963D2}" dt="2021-04-12T18:43:52.577" v="1819" actId="1076"/>
          <ac:spMkLst>
            <pc:docMk/>
            <pc:sldMk cId="605685811" sldId="397"/>
            <ac:spMk id="9" creationId="{00000000-0000-0000-0000-000000000000}"/>
          </ac:spMkLst>
        </pc:spChg>
        <pc:spChg chg="mod">
          <ac:chgData name="S, Rashmi" userId="2bcd70e6-6afd-47cb-9b0b-31ee0b9b6250" providerId="ADAL" clId="{DC6179D8-2262-4A9C-B68C-04F1D7D963D2}" dt="2021-04-12T18:44:27.637" v="1822" actId="1076"/>
          <ac:spMkLst>
            <pc:docMk/>
            <pc:sldMk cId="605685811" sldId="397"/>
            <ac:spMk id="11" creationId="{00000000-0000-0000-0000-000000000000}"/>
          </ac:spMkLst>
        </pc:spChg>
        <pc:spChg chg="mod">
          <ac:chgData name="S, Rashmi" userId="2bcd70e6-6afd-47cb-9b0b-31ee0b9b6250" providerId="ADAL" clId="{DC6179D8-2262-4A9C-B68C-04F1D7D963D2}" dt="2021-04-18T18:24:28.458" v="2385" actId="14100"/>
          <ac:spMkLst>
            <pc:docMk/>
            <pc:sldMk cId="605685811" sldId="397"/>
            <ac:spMk id="21" creationId="{00000000-0000-0000-0000-000000000000}"/>
          </ac:spMkLst>
        </pc:spChg>
        <pc:spChg chg="mod">
          <ac:chgData name="S, Rashmi" userId="2bcd70e6-6afd-47cb-9b0b-31ee0b9b6250" providerId="ADAL" clId="{DC6179D8-2262-4A9C-B68C-04F1D7D963D2}" dt="2021-04-12T18:12:06.816" v="1685" actId="2711"/>
          <ac:spMkLst>
            <pc:docMk/>
            <pc:sldMk cId="605685811" sldId="397"/>
            <ac:spMk id="22" creationId="{00000000-0000-0000-0000-000000000000}"/>
          </ac:spMkLst>
        </pc:spChg>
        <pc:spChg chg="mod">
          <ac:chgData name="S, Rashmi" userId="2bcd70e6-6afd-47cb-9b0b-31ee0b9b6250" providerId="ADAL" clId="{DC6179D8-2262-4A9C-B68C-04F1D7D963D2}" dt="2021-04-18T19:51:53.250" v="2627" actId="1076"/>
          <ac:spMkLst>
            <pc:docMk/>
            <pc:sldMk cId="605685811" sldId="397"/>
            <ac:spMk id="47" creationId="{00000000-0000-0000-0000-000000000000}"/>
          </ac:spMkLst>
        </pc:spChg>
        <pc:spChg chg="mod">
          <ac:chgData name="S, Rashmi" userId="2bcd70e6-6afd-47cb-9b0b-31ee0b9b6250" providerId="ADAL" clId="{DC6179D8-2262-4A9C-B68C-04F1D7D963D2}" dt="2021-04-12T18:44:27.637" v="1822" actId="1076"/>
          <ac:spMkLst>
            <pc:docMk/>
            <pc:sldMk cId="605685811" sldId="397"/>
            <ac:spMk id="52" creationId="{D2A12CE2-AA24-4C7C-B7C7-98FB8C96870F}"/>
          </ac:spMkLst>
        </pc:spChg>
        <pc:spChg chg="mod">
          <ac:chgData name="S, Rashmi" userId="2bcd70e6-6afd-47cb-9b0b-31ee0b9b6250" providerId="ADAL" clId="{DC6179D8-2262-4A9C-B68C-04F1D7D963D2}" dt="2021-04-12T18:44:27.637" v="1822" actId="1076"/>
          <ac:spMkLst>
            <pc:docMk/>
            <pc:sldMk cId="605685811" sldId="397"/>
            <ac:spMk id="53" creationId="{23071929-8FD8-4023-8D02-0866933ED371}"/>
          </ac:spMkLst>
        </pc:spChg>
        <pc:spChg chg="mod">
          <ac:chgData name="S, Rashmi" userId="2bcd70e6-6afd-47cb-9b0b-31ee0b9b6250" providerId="ADAL" clId="{DC6179D8-2262-4A9C-B68C-04F1D7D963D2}" dt="2021-04-18T19:48:46.534" v="2611" actId="1076"/>
          <ac:spMkLst>
            <pc:docMk/>
            <pc:sldMk cId="605685811" sldId="397"/>
            <ac:spMk id="54" creationId="{00000000-0000-0000-0000-000000000000}"/>
          </ac:spMkLst>
        </pc:spChg>
        <pc:spChg chg="mod">
          <ac:chgData name="S, Rashmi" userId="2bcd70e6-6afd-47cb-9b0b-31ee0b9b6250" providerId="ADAL" clId="{DC6179D8-2262-4A9C-B68C-04F1D7D963D2}" dt="2021-04-18T19:48:38.603" v="2610" actId="1076"/>
          <ac:spMkLst>
            <pc:docMk/>
            <pc:sldMk cId="605685811" sldId="397"/>
            <ac:spMk id="64" creationId="{00000000-0000-0000-0000-000000000000}"/>
          </ac:spMkLst>
        </pc:spChg>
        <pc:spChg chg="mod">
          <ac:chgData name="S, Rashmi" userId="2bcd70e6-6afd-47cb-9b0b-31ee0b9b6250" providerId="ADAL" clId="{DC6179D8-2262-4A9C-B68C-04F1D7D963D2}" dt="2021-04-12T18:44:27.637" v="1822" actId="1076"/>
          <ac:spMkLst>
            <pc:docMk/>
            <pc:sldMk cId="605685811" sldId="397"/>
            <ac:spMk id="65" creationId="{00000000-0000-0000-0000-000000000000}"/>
          </ac:spMkLst>
        </pc:spChg>
        <pc:spChg chg="add del mod">
          <ac:chgData name="S, Rashmi" userId="2bcd70e6-6afd-47cb-9b0b-31ee0b9b6250" providerId="ADAL" clId="{DC6179D8-2262-4A9C-B68C-04F1D7D963D2}" dt="2021-04-12T15:47:51.580" v="1405" actId="478"/>
          <ac:spMkLst>
            <pc:docMk/>
            <pc:sldMk cId="605685811" sldId="397"/>
            <ac:spMk id="71" creationId="{0DBE2F48-9356-4FFB-A63F-6CF0C9B93829}"/>
          </ac:spMkLst>
        </pc:spChg>
        <pc:spChg chg="mod">
          <ac:chgData name="S, Rashmi" userId="2bcd70e6-6afd-47cb-9b0b-31ee0b9b6250" providerId="ADAL" clId="{DC6179D8-2262-4A9C-B68C-04F1D7D963D2}" dt="2021-04-12T18:44:27.637" v="1822" actId="1076"/>
          <ac:spMkLst>
            <pc:docMk/>
            <pc:sldMk cId="605685811" sldId="397"/>
            <ac:spMk id="77" creationId="{1AC511B1-7921-4C13-9456-F3AED4B458DE}"/>
          </ac:spMkLst>
        </pc:spChg>
        <pc:spChg chg="del mod">
          <ac:chgData name="S, Rashmi" userId="2bcd70e6-6afd-47cb-9b0b-31ee0b9b6250" providerId="ADAL" clId="{DC6179D8-2262-4A9C-B68C-04F1D7D963D2}" dt="2021-04-12T15:47:51.580" v="1405" actId="478"/>
          <ac:spMkLst>
            <pc:docMk/>
            <pc:sldMk cId="605685811" sldId="397"/>
            <ac:spMk id="78" creationId="{59431DDC-226A-4692-BC5D-C0270DD4A2C6}"/>
          </ac:spMkLst>
        </pc:spChg>
        <pc:spChg chg="mod">
          <ac:chgData name="S, Rashmi" userId="2bcd70e6-6afd-47cb-9b0b-31ee0b9b6250" providerId="ADAL" clId="{DC6179D8-2262-4A9C-B68C-04F1D7D963D2}" dt="2021-04-12T18:44:27.637" v="1822" actId="1076"/>
          <ac:spMkLst>
            <pc:docMk/>
            <pc:sldMk cId="605685811" sldId="397"/>
            <ac:spMk id="97" creationId="{AC7D83A1-673F-4514-93DC-8812545B9D0E}"/>
          </ac:spMkLst>
        </pc:spChg>
        <pc:spChg chg="mod">
          <ac:chgData name="S, Rashmi" userId="2bcd70e6-6afd-47cb-9b0b-31ee0b9b6250" providerId="ADAL" clId="{DC6179D8-2262-4A9C-B68C-04F1D7D963D2}" dt="2021-04-12T18:44:27.637" v="1822" actId="1076"/>
          <ac:spMkLst>
            <pc:docMk/>
            <pc:sldMk cId="605685811" sldId="397"/>
            <ac:spMk id="98" creationId="{F44BA46D-A36D-4EED-997B-2F1C0D64924A}"/>
          </ac:spMkLst>
        </pc:spChg>
        <pc:picChg chg="add del mod">
          <ac:chgData name="S, Rashmi" userId="2bcd70e6-6afd-47cb-9b0b-31ee0b9b6250" providerId="ADAL" clId="{DC6179D8-2262-4A9C-B68C-04F1D7D963D2}" dt="2021-04-12T15:47:48.918" v="1404" actId="478"/>
          <ac:picMkLst>
            <pc:docMk/>
            <pc:sldMk cId="605685811" sldId="397"/>
            <ac:picMk id="56" creationId="{C8D44C98-433F-4B98-AF4C-75A227D70A47}"/>
          </ac:picMkLst>
        </pc:picChg>
        <pc:picChg chg="add del mod">
          <ac:chgData name="S, Rashmi" userId="2bcd70e6-6afd-47cb-9b0b-31ee0b9b6250" providerId="ADAL" clId="{DC6179D8-2262-4A9C-B68C-04F1D7D963D2}" dt="2021-04-06T07:21:45.309" v="14"/>
          <ac:picMkLst>
            <pc:docMk/>
            <pc:sldMk cId="605685811" sldId="397"/>
            <ac:picMk id="69" creationId="{37FDBCE6-9726-4492-B588-B923479B986D}"/>
          </ac:picMkLst>
        </pc:picChg>
        <pc:picChg chg="mod">
          <ac:chgData name="S, Rashmi" userId="2bcd70e6-6afd-47cb-9b0b-31ee0b9b6250" providerId="ADAL" clId="{DC6179D8-2262-4A9C-B68C-04F1D7D963D2}" dt="2021-04-12T18:44:27.637" v="1822" actId="1076"/>
          <ac:picMkLst>
            <pc:docMk/>
            <pc:sldMk cId="605685811" sldId="397"/>
            <ac:picMk id="74" creationId="{D3527FD8-AD29-4894-8D19-A02A865B221B}"/>
          </ac:picMkLst>
        </pc:picChg>
        <pc:picChg chg="del">
          <ac:chgData name="S, Rashmi" userId="2bcd70e6-6afd-47cb-9b0b-31ee0b9b6250" providerId="ADAL" clId="{DC6179D8-2262-4A9C-B68C-04F1D7D963D2}" dt="2021-04-12T15:47:48.918" v="1404" actId="478"/>
          <ac:picMkLst>
            <pc:docMk/>
            <pc:sldMk cId="605685811" sldId="397"/>
            <ac:picMk id="79" creationId="{BBD90253-E72A-406D-8597-FC0D525EDB82}"/>
          </ac:picMkLst>
        </pc:picChg>
        <pc:picChg chg="mod">
          <ac:chgData name="S, Rashmi" userId="2bcd70e6-6afd-47cb-9b0b-31ee0b9b6250" providerId="ADAL" clId="{DC6179D8-2262-4A9C-B68C-04F1D7D963D2}" dt="2021-04-12T18:44:27.637" v="1822" actId="1076"/>
          <ac:picMkLst>
            <pc:docMk/>
            <pc:sldMk cId="605685811" sldId="397"/>
            <ac:picMk id="80" creationId="{980B1E60-3B94-4D24-B815-8E7739A506E1}"/>
          </ac:picMkLst>
        </pc:picChg>
      </pc:sldChg>
      <pc:sldChg chg="addSp delSp modSp mod">
        <pc:chgData name="S, Rashmi" userId="2bcd70e6-6afd-47cb-9b0b-31ee0b9b6250" providerId="ADAL" clId="{DC6179D8-2262-4A9C-B68C-04F1D7D963D2}" dt="2021-04-23T08:18:50.936" v="2655"/>
        <pc:sldMkLst>
          <pc:docMk/>
          <pc:sldMk cId="2880106252" sldId="398"/>
        </pc:sldMkLst>
        <pc:spChg chg="mod">
          <ac:chgData name="S, Rashmi" userId="2bcd70e6-6afd-47cb-9b0b-31ee0b9b6250" providerId="ADAL" clId="{DC6179D8-2262-4A9C-B68C-04F1D7D963D2}" dt="2021-04-12T18:10:59.499" v="1681" actId="1076"/>
          <ac:spMkLst>
            <pc:docMk/>
            <pc:sldMk cId="2880106252" sldId="398"/>
            <ac:spMk id="9" creationId="{00000000-0000-0000-0000-000000000000}"/>
          </ac:spMkLst>
        </pc:spChg>
        <pc:spChg chg="mod">
          <ac:chgData name="S, Rashmi" userId="2bcd70e6-6afd-47cb-9b0b-31ee0b9b6250" providerId="ADAL" clId="{DC6179D8-2262-4A9C-B68C-04F1D7D963D2}" dt="2021-04-12T18:10:59.499" v="1681" actId="1076"/>
          <ac:spMkLst>
            <pc:docMk/>
            <pc:sldMk cId="2880106252" sldId="398"/>
            <ac:spMk id="10" creationId="{00000000-0000-0000-0000-000000000000}"/>
          </ac:spMkLst>
        </pc:spChg>
        <pc:spChg chg="mod">
          <ac:chgData name="S, Rashmi" userId="2bcd70e6-6afd-47cb-9b0b-31ee0b9b6250" providerId="ADAL" clId="{DC6179D8-2262-4A9C-B68C-04F1D7D963D2}" dt="2021-04-12T18:10:59.499" v="1681" actId="1076"/>
          <ac:spMkLst>
            <pc:docMk/>
            <pc:sldMk cId="2880106252" sldId="398"/>
            <ac:spMk id="16" creationId="{00000000-0000-0000-0000-000000000000}"/>
          </ac:spMkLst>
        </pc:spChg>
        <pc:spChg chg="mod">
          <ac:chgData name="S, Rashmi" userId="2bcd70e6-6afd-47cb-9b0b-31ee0b9b6250" providerId="ADAL" clId="{DC6179D8-2262-4A9C-B68C-04F1D7D963D2}" dt="2021-04-18T18:24:05.562" v="2384" actId="14100"/>
          <ac:spMkLst>
            <pc:docMk/>
            <pc:sldMk cId="2880106252" sldId="398"/>
            <ac:spMk id="21" creationId="{00000000-0000-0000-0000-000000000000}"/>
          </ac:spMkLst>
        </pc:spChg>
        <pc:spChg chg="mod">
          <ac:chgData name="S, Rashmi" userId="2bcd70e6-6afd-47cb-9b0b-31ee0b9b6250" providerId="ADAL" clId="{DC6179D8-2262-4A9C-B68C-04F1D7D963D2}" dt="2021-04-18T19:46:27.458" v="2598" actId="1076"/>
          <ac:spMkLst>
            <pc:docMk/>
            <pc:sldMk cId="2880106252" sldId="398"/>
            <ac:spMk id="47" creationId="{00000000-0000-0000-0000-000000000000}"/>
          </ac:spMkLst>
        </pc:spChg>
        <pc:spChg chg="mod">
          <ac:chgData name="S, Rashmi" userId="2bcd70e6-6afd-47cb-9b0b-31ee0b9b6250" providerId="ADAL" clId="{DC6179D8-2262-4A9C-B68C-04F1D7D963D2}" dt="2021-04-18T18:55:29.608" v="2422" actId="1076"/>
          <ac:spMkLst>
            <pc:docMk/>
            <pc:sldMk cId="2880106252" sldId="398"/>
            <ac:spMk id="51" creationId="{00000000-0000-0000-0000-000000000000}"/>
          </ac:spMkLst>
        </pc:spChg>
        <pc:spChg chg="mod">
          <ac:chgData name="S, Rashmi" userId="2bcd70e6-6afd-47cb-9b0b-31ee0b9b6250" providerId="ADAL" clId="{DC6179D8-2262-4A9C-B68C-04F1D7D963D2}" dt="2021-04-18T19:00:11.694" v="2501" actId="207"/>
          <ac:spMkLst>
            <pc:docMk/>
            <pc:sldMk cId="2880106252" sldId="398"/>
            <ac:spMk id="54" creationId="{00000000-0000-0000-0000-000000000000}"/>
          </ac:spMkLst>
        </pc:spChg>
        <pc:spChg chg="del mod">
          <ac:chgData name="S, Rashmi" userId="2bcd70e6-6afd-47cb-9b0b-31ee0b9b6250" providerId="ADAL" clId="{DC6179D8-2262-4A9C-B68C-04F1D7D963D2}" dt="2021-04-18T18:47:37.240" v="2402" actId="478"/>
          <ac:spMkLst>
            <pc:docMk/>
            <pc:sldMk cId="2880106252" sldId="398"/>
            <ac:spMk id="56" creationId="{06974B25-CFE2-4D43-9AE4-46902E747AB8}"/>
          </ac:spMkLst>
        </pc:spChg>
        <pc:spChg chg="del">
          <ac:chgData name="S, Rashmi" userId="2bcd70e6-6afd-47cb-9b0b-31ee0b9b6250" providerId="ADAL" clId="{DC6179D8-2262-4A9C-B68C-04F1D7D963D2}" dt="2021-04-18T18:47:50.247" v="2403" actId="478"/>
          <ac:spMkLst>
            <pc:docMk/>
            <pc:sldMk cId="2880106252" sldId="398"/>
            <ac:spMk id="57" creationId="{D57A4374-796B-4255-BC5F-CEF7AB23EC3D}"/>
          </ac:spMkLst>
        </pc:spChg>
        <pc:spChg chg="mod">
          <ac:chgData name="S, Rashmi" userId="2bcd70e6-6afd-47cb-9b0b-31ee0b9b6250" providerId="ADAL" clId="{DC6179D8-2262-4A9C-B68C-04F1D7D963D2}" dt="2021-04-12T18:10:59.499" v="1681" actId="1076"/>
          <ac:spMkLst>
            <pc:docMk/>
            <pc:sldMk cId="2880106252" sldId="398"/>
            <ac:spMk id="58" creationId="{5728D028-1903-4D3A-8E2B-FA8BC6FE2C4F}"/>
          </ac:spMkLst>
        </pc:spChg>
        <pc:spChg chg="mod">
          <ac:chgData name="S, Rashmi" userId="2bcd70e6-6afd-47cb-9b0b-31ee0b9b6250" providerId="ADAL" clId="{DC6179D8-2262-4A9C-B68C-04F1D7D963D2}" dt="2021-04-12T18:10:59.499" v="1681" actId="1076"/>
          <ac:spMkLst>
            <pc:docMk/>
            <pc:sldMk cId="2880106252" sldId="398"/>
            <ac:spMk id="61" creationId="{FD2AC995-8ECA-46E2-ADC9-AABA2067C4EA}"/>
          </ac:spMkLst>
        </pc:spChg>
        <pc:spChg chg="mod">
          <ac:chgData name="S, Rashmi" userId="2bcd70e6-6afd-47cb-9b0b-31ee0b9b6250" providerId="ADAL" clId="{DC6179D8-2262-4A9C-B68C-04F1D7D963D2}" dt="2021-04-18T18:32:40.725" v="2388" actId="1076"/>
          <ac:spMkLst>
            <pc:docMk/>
            <pc:sldMk cId="2880106252" sldId="398"/>
            <ac:spMk id="63" creationId="{2CD7A669-ABEC-48D6-B798-96D7A3BE5396}"/>
          </ac:spMkLst>
        </pc:spChg>
        <pc:spChg chg="del">
          <ac:chgData name="S, Rashmi" userId="2bcd70e6-6afd-47cb-9b0b-31ee0b9b6250" providerId="ADAL" clId="{DC6179D8-2262-4A9C-B68C-04F1D7D963D2}" dt="2021-04-18T18:50:00.893" v="2420" actId="478"/>
          <ac:spMkLst>
            <pc:docMk/>
            <pc:sldMk cId="2880106252" sldId="398"/>
            <ac:spMk id="66" creationId="{BFBB8594-3B29-4FF1-BB30-6961DEAE567B}"/>
          </ac:spMkLst>
        </pc:spChg>
        <pc:spChg chg="mod">
          <ac:chgData name="S, Rashmi" userId="2bcd70e6-6afd-47cb-9b0b-31ee0b9b6250" providerId="ADAL" clId="{DC6179D8-2262-4A9C-B68C-04F1D7D963D2}" dt="2021-04-18T18:49:46.159" v="2419" actId="20577"/>
          <ac:spMkLst>
            <pc:docMk/>
            <pc:sldMk cId="2880106252" sldId="398"/>
            <ac:spMk id="70" creationId="{85136785-C570-4147-8DFC-AD360065CE4B}"/>
          </ac:spMkLst>
        </pc:spChg>
        <pc:spChg chg="mod">
          <ac:chgData name="S, Rashmi" userId="2bcd70e6-6afd-47cb-9b0b-31ee0b9b6250" providerId="ADAL" clId="{DC6179D8-2262-4A9C-B68C-04F1D7D963D2}" dt="2021-04-12T18:10:59.499" v="1681" actId="1076"/>
          <ac:spMkLst>
            <pc:docMk/>
            <pc:sldMk cId="2880106252" sldId="398"/>
            <ac:spMk id="71" creationId="{00000000-0000-0000-0000-000000000000}"/>
          </ac:spMkLst>
        </pc:spChg>
        <pc:spChg chg="mod">
          <ac:chgData name="S, Rashmi" userId="2bcd70e6-6afd-47cb-9b0b-31ee0b9b6250" providerId="ADAL" clId="{DC6179D8-2262-4A9C-B68C-04F1D7D963D2}" dt="2021-04-12T18:10:59.499" v="1681" actId="1076"/>
          <ac:spMkLst>
            <pc:docMk/>
            <pc:sldMk cId="2880106252" sldId="398"/>
            <ac:spMk id="72" creationId="{00000000-0000-0000-0000-000000000000}"/>
          </ac:spMkLst>
        </pc:spChg>
        <pc:spChg chg="mod">
          <ac:chgData name="S, Rashmi" userId="2bcd70e6-6afd-47cb-9b0b-31ee0b9b6250" providerId="ADAL" clId="{DC6179D8-2262-4A9C-B68C-04F1D7D963D2}" dt="2021-04-12T18:10:59.499" v="1681" actId="1076"/>
          <ac:spMkLst>
            <pc:docMk/>
            <pc:sldMk cId="2880106252" sldId="398"/>
            <ac:spMk id="74" creationId="{FC7E144B-A89B-43D5-BACE-961441029467}"/>
          </ac:spMkLst>
        </pc:spChg>
        <pc:spChg chg="mod">
          <ac:chgData name="S, Rashmi" userId="2bcd70e6-6afd-47cb-9b0b-31ee0b9b6250" providerId="ADAL" clId="{DC6179D8-2262-4A9C-B68C-04F1D7D963D2}" dt="2021-04-12T18:10:59.499" v="1681" actId="1076"/>
          <ac:spMkLst>
            <pc:docMk/>
            <pc:sldMk cId="2880106252" sldId="398"/>
            <ac:spMk id="76" creationId="{00000000-0000-0000-0000-000000000000}"/>
          </ac:spMkLst>
        </pc:spChg>
        <pc:spChg chg="mod">
          <ac:chgData name="S, Rashmi" userId="2bcd70e6-6afd-47cb-9b0b-31ee0b9b6250" providerId="ADAL" clId="{DC6179D8-2262-4A9C-B68C-04F1D7D963D2}" dt="2021-04-12T18:10:59.499" v="1681" actId="1076"/>
          <ac:spMkLst>
            <pc:docMk/>
            <pc:sldMk cId="2880106252" sldId="398"/>
            <ac:spMk id="77" creationId="{9B569038-E5AB-465F-9643-51A093014211}"/>
          </ac:spMkLst>
        </pc:spChg>
        <pc:spChg chg="del mod">
          <ac:chgData name="S, Rashmi" userId="2bcd70e6-6afd-47cb-9b0b-31ee0b9b6250" providerId="ADAL" clId="{DC6179D8-2262-4A9C-B68C-04F1D7D963D2}" dt="2021-04-06T16:15:03.756" v="1325"/>
          <ac:spMkLst>
            <pc:docMk/>
            <pc:sldMk cId="2880106252" sldId="398"/>
            <ac:spMk id="78" creationId="{00000000-0000-0000-0000-000000000000}"/>
          </ac:spMkLst>
        </pc:spChg>
        <pc:spChg chg="mod">
          <ac:chgData name="S, Rashmi" userId="2bcd70e6-6afd-47cb-9b0b-31ee0b9b6250" providerId="ADAL" clId="{DC6179D8-2262-4A9C-B68C-04F1D7D963D2}" dt="2021-04-12T17:48:08.080" v="1544" actId="1076"/>
          <ac:spMkLst>
            <pc:docMk/>
            <pc:sldMk cId="2880106252" sldId="398"/>
            <ac:spMk id="78" creationId="{C0A8F028-B971-4733-9D88-ECB89EFE7F24}"/>
          </ac:spMkLst>
        </pc:spChg>
        <pc:spChg chg="del mod">
          <ac:chgData name="S, Rashmi" userId="2bcd70e6-6afd-47cb-9b0b-31ee0b9b6250" providerId="ADAL" clId="{DC6179D8-2262-4A9C-B68C-04F1D7D963D2}" dt="2021-04-12T18:15:47.645" v="1701" actId="478"/>
          <ac:spMkLst>
            <pc:docMk/>
            <pc:sldMk cId="2880106252" sldId="398"/>
            <ac:spMk id="79" creationId="{00000000-0000-0000-0000-000000000000}"/>
          </ac:spMkLst>
        </pc:spChg>
        <pc:spChg chg="mod">
          <ac:chgData name="S, Rashmi" userId="2bcd70e6-6afd-47cb-9b0b-31ee0b9b6250" providerId="ADAL" clId="{DC6179D8-2262-4A9C-B68C-04F1D7D963D2}" dt="2021-04-06T16:13:03.790" v="1312" actId="20577"/>
          <ac:spMkLst>
            <pc:docMk/>
            <pc:sldMk cId="2880106252" sldId="398"/>
            <ac:spMk id="80" creationId="{00000000-0000-0000-0000-000000000000}"/>
          </ac:spMkLst>
        </pc:spChg>
        <pc:spChg chg="add mod">
          <ac:chgData name="S, Rashmi" userId="2bcd70e6-6afd-47cb-9b0b-31ee0b9b6250" providerId="ADAL" clId="{DC6179D8-2262-4A9C-B68C-04F1D7D963D2}" dt="2021-04-12T18:15:49.174" v="1702"/>
          <ac:spMkLst>
            <pc:docMk/>
            <pc:sldMk cId="2880106252" sldId="398"/>
            <ac:spMk id="82" creationId="{E1218C66-D19C-42EA-BE8E-BEBDDB04876C}"/>
          </ac:spMkLst>
        </pc:spChg>
        <pc:spChg chg="mod">
          <ac:chgData name="S, Rashmi" userId="2bcd70e6-6afd-47cb-9b0b-31ee0b9b6250" providerId="ADAL" clId="{DC6179D8-2262-4A9C-B68C-04F1D7D963D2}" dt="2021-04-12T18:10:59.499" v="1681" actId="1076"/>
          <ac:spMkLst>
            <pc:docMk/>
            <pc:sldMk cId="2880106252" sldId="398"/>
            <ac:spMk id="83" creationId="{6B68E892-FCB5-4F3E-9A48-CC0E4A895F88}"/>
          </ac:spMkLst>
        </pc:spChg>
        <pc:spChg chg="mod">
          <ac:chgData name="S, Rashmi" userId="2bcd70e6-6afd-47cb-9b0b-31ee0b9b6250" providerId="ADAL" clId="{DC6179D8-2262-4A9C-B68C-04F1D7D963D2}" dt="2021-04-12T18:10:59.499" v="1681" actId="1076"/>
          <ac:spMkLst>
            <pc:docMk/>
            <pc:sldMk cId="2880106252" sldId="398"/>
            <ac:spMk id="84" creationId="{00000000-0000-0000-0000-000000000000}"/>
          </ac:spMkLst>
        </pc:spChg>
        <pc:spChg chg="del">
          <ac:chgData name="S, Rashmi" userId="2bcd70e6-6afd-47cb-9b0b-31ee0b9b6250" providerId="ADAL" clId="{DC6179D8-2262-4A9C-B68C-04F1D7D963D2}" dt="2021-04-18T19:00:17.992" v="2502" actId="478"/>
          <ac:spMkLst>
            <pc:docMk/>
            <pc:sldMk cId="2880106252" sldId="398"/>
            <ac:spMk id="92" creationId="{DC63C540-A42E-4DE3-8FE0-F30371639B93}"/>
          </ac:spMkLst>
        </pc:spChg>
        <pc:picChg chg="mod">
          <ac:chgData name="S, Rashmi" userId="2bcd70e6-6afd-47cb-9b0b-31ee0b9b6250" providerId="ADAL" clId="{DC6179D8-2262-4A9C-B68C-04F1D7D963D2}" dt="2021-04-12T18:10:59.499" v="1681" actId="1076"/>
          <ac:picMkLst>
            <pc:docMk/>
            <pc:sldMk cId="2880106252" sldId="398"/>
            <ac:picMk id="62" creationId="{336599D6-4F00-4E04-9389-D5DF01307708}"/>
          </ac:picMkLst>
        </pc:picChg>
        <pc:picChg chg="mod">
          <ac:chgData name="S, Rashmi" userId="2bcd70e6-6afd-47cb-9b0b-31ee0b9b6250" providerId="ADAL" clId="{DC6179D8-2262-4A9C-B68C-04F1D7D963D2}" dt="2021-04-12T18:10:59.499" v="1681" actId="1076"/>
          <ac:picMkLst>
            <pc:docMk/>
            <pc:sldMk cId="2880106252" sldId="398"/>
            <ac:picMk id="64" creationId="{82818137-C7BF-4480-8489-4317B73DE494}"/>
          </ac:picMkLst>
        </pc:picChg>
        <pc:picChg chg="mod">
          <ac:chgData name="S, Rashmi" userId="2bcd70e6-6afd-47cb-9b0b-31ee0b9b6250" providerId="ADAL" clId="{DC6179D8-2262-4A9C-B68C-04F1D7D963D2}" dt="2021-04-18T18:32:40.725" v="2388" actId="1076"/>
          <ac:picMkLst>
            <pc:docMk/>
            <pc:sldMk cId="2880106252" sldId="398"/>
            <ac:picMk id="65" creationId="{74A2297B-F947-4118-85B4-CE6C54340F11}"/>
          </ac:picMkLst>
        </pc:picChg>
        <pc:picChg chg="mod">
          <ac:chgData name="S, Rashmi" userId="2bcd70e6-6afd-47cb-9b0b-31ee0b9b6250" providerId="ADAL" clId="{DC6179D8-2262-4A9C-B68C-04F1D7D963D2}" dt="2021-04-06T15:42:40.836" v="1260"/>
          <ac:picMkLst>
            <pc:docMk/>
            <pc:sldMk cId="2880106252" sldId="398"/>
            <ac:picMk id="66" creationId="{6D64A5B3-7538-45D3-8092-9847486A6B49}"/>
          </ac:picMkLst>
        </pc:picChg>
        <pc:picChg chg="mod">
          <ac:chgData name="S, Rashmi" userId="2bcd70e6-6afd-47cb-9b0b-31ee0b9b6250" providerId="ADAL" clId="{DC6179D8-2262-4A9C-B68C-04F1D7D963D2}" dt="2021-04-12T18:10:59.499" v="1681" actId="1076"/>
          <ac:picMkLst>
            <pc:docMk/>
            <pc:sldMk cId="2880106252" sldId="398"/>
            <ac:picMk id="68" creationId="{ED1CD8AD-C47C-4A4A-8612-4F0C079D085D}"/>
          </ac:picMkLst>
        </pc:picChg>
        <pc:picChg chg="mod">
          <ac:chgData name="S, Rashmi" userId="2bcd70e6-6afd-47cb-9b0b-31ee0b9b6250" providerId="ADAL" clId="{DC6179D8-2262-4A9C-B68C-04F1D7D963D2}" dt="2021-04-12T18:10:59.499" v="1681" actId="1076"/>
          <ac:picMkLst>
            <pc:docMk/>
            <pc:sldMk cId="2880106252" sldId="398"/>
            <ac:picMk id="69" creationId="{43AC2941-4A4C-4DA3-BF93-089C7F7AAC47}"/>
          </ac:picMkLst>
        </pc:picChg>
        <pc:picChg chg="mod">
          <ac:chgData name="S, Rashmi" userId="2bcd70e6-6afd-47cb-9b0b-31ee0b9b6250" providerId="ADAL" clId="{DC6179D8-2262-4A9C-B68C-04F1D7D963D2}" dt="2021-04-23T08:18:50.936" v="2655"/>
          <ac:picMkLst>
            <pc:docMk/>
            <pc:sldMk cId="2880106252" sldId="398"/>
            <ac:picMk id="73" creationId="{C54C78B3-AC17-4A3D-ABC2-7432B2503ABC}"/>
          </ac:picMkLst>
        </pc:picChg>
      </pc:sldChg>
      <pc:sldChg chg="addSp delSp modSp mod">
        <pc:chgData name="S, Rashmi" userId="2bcd70e6-6afd-47cb-9b0b-31ee0b9b6250" providerId="ADAL" clId="{DC6179D8-2262-4A9C-B68C-04F1D7D963D2}" dt="2021-04-18T19:46:02.103" v="2595" actId="1076"/>
        <pc:sldMkLst>
          <pc:docMk/>
          <pc:sldMk cId="1566244863" sldId="400"/>
        </pc:sldMkLst>
        <pc:spChg chg="mod">
          <ac:chgData name="S, Rashmi" userId="2bcd70e6-6afd-47cb-9b0b-31ee0b9b6250" providerId="ADAL" clId="{DC6179D8-2262-4A9C-B68C-04F1D7D963D2}" dt="2021-04-15T17:22:57.679" v="2138" actId="1076"/>
          <ac:spMkLst>
            <pc:docMk/>
            <pc:sldMk cId="1566244863" sldId="400"/>
            <ac:spMk id="21" creationId="{00000000-0000-0000-0000-000000000000}"/>
          </ac:spMkLst>
        </pc:spChg>
        <pc:spChg chg="add del mod">
          <ac:chgData name="S, Rashmi" userId="2bcd70e6-6afd-47cb-9b0b-31ee0b9b6250" providerId="ADAL" clId="{DC6179D8-2262-4A9C-B68C-04F1D7D963D2}" dt="2021-04-06T15:15:30.328" v="1243"/>
          <ac:spMkLst>
            <pc:docMk/>
            <pc:sldMk cId="1566244863" sldId="400"/>
            <ac:spMk id="41" creationId="{7B0BDB3F-93EE-482B-80CA-10BD6C7B379F}"/>
          </ac:spMkLst>
        </pc:spChg>
        <pc:spChg chg="add del mod">
          <ac:chgData name="S, Rashmi" userId="2bcd70e6-6afd-47cb-9b0b-31ee0b9b6250" providerId="ADAL" clId="{DC6179D8-2262-4A9C-B68C-04F1D7D963D2}" dt="2021-04-12T18:25:55.222" v="1732" actId="478"/>
          <ac:spMkLst>
            <pc:docMk/>
            <pc:sldMk cId="1566244863" sldId="400"/>
            <ac:spMk id="42" creationId="{A6119B4E-7C37-4BC5-A56B-9E58B9D642D3}"/>
          </ac:spMkLst>
        </pc:spChg>
        <pc:spChg chg="add mod">
          <ac:chgData name="S, Rashmi" userId="2bcd70e6-6afd-47cb-9b0b-31ee0b9b6250" providerId="ADAL" clId="{DC6179D8-2262-4A9C-B68C-04F1D7D963D2}" dt="2021-04-12T18:32:30.707" v="1757" actId="571"/>
          <ac:spMkLst>
            <pc:docMk/>
            <pc:sldMk cId="1566244863" sldId="400"/>
            <ac:spMk id="43" creationId="{564E8D38-E57E-44CB-808A-FB0E077F250A}"/>
          </ac:spMkLst>
        </pc:spChg>
        <pc:spChg chg="add mod">
          <ac:chgData name="S, Rashmi" userId="2bcd70e6-6afd-47cb-9b0b-31ee0b9b6250" providerId="ADAL" clId="{DC6179D8-2262-4A9C-B68C-04F1D7D963D2}" dt="2021-04-12T18:48:55.396" v="1847" actId="1076"/>
          <ac:spMkLst>
            <pc:docMk/>
            <pc:sldMk cId="1566244863" sldId="400"/>
            <ac:spMk id="44" creationId="{E19D8CAF-E2F9-4C0F-A3A5-A1B4488B05BD}"/>
          </ac:spMkLst>
        </pc:spChg>
        <pc:spChg chg="add mod">
          <ac:chgData name="S, Rashmi" userId="2bcd70e6-6afd-47cb-9b0b-31ee0b9b6250" providerId="ADAL" clId="{DC6179D8-2262-4A9C-B68C-04F1D7D963D2}" dt="2021-04-12T19:16:18.204" v="2136" actId="1076"/>
          <ac:spMkLst>
            <pc:docMk/>
            <pc:sldMk cId="1566244863" sldId="400"/>
            <ac:spMk id="45" creationId="{DA994AC3-F890-4676-BA76-288CD9F6B36E}"/>
          </ac:spMkLst>
        </pc:spChg>
        <pc:spChg chg="mod">
          <ac:chgData name="S, Rashmi" userId="2bcd70e6-6afd-47cb-9b0b-31ee0b9b6250" providerId="ADAL" clId="{DC6179D8-2262-4A9C-B68C-04F1D7D963D2}" dt="2021-04-12T18:21:12.789" v="1710" actId="1076"/>
          <ac:spMkLst>
            <pc:docMk/>
            <pc:sldMk cId="1566244863" sldId="400"/>
            <ac:spMk id="46" creationId="{29D65B47-E020-4AE4-A856-713BAFF40DE4}"/>
          </ac:spMkLst>
        </pc:spChg>
        <pc:spChg chg="mod">
          <ac:chgData name="S, Rashmi" userId="2bcd70e6-6afd-47cb-9b0b-31ee0b9b6250" providerId="ADAL" clId="{DC6179D8-2262-4A9C-B68C-04F1D7D963D2}" dt="2021-04-18T19:45:56.089" v="2594" actId="1076"/>
          <ac:spMkLst>
            <pc:docMk/>
            <pc:sldMk cId="1566244863" sldId="400"/>
            <ac:spMk id="47" creationId="{00000000-0000-0000-0000-000000000000}"/>
          </ac:spMkLst>
        </pc:spChg>
        <pc:spChg chg="mod">
          <ac:chgData name="S, Rashmi" userId="2bcd70e6-6afd-47cb-9b0b-31ee0b9b6250" providerId="ADAL" clId="{DC6179D8-2262-4A9C-B68C-04F1D7D963D2}" dt="2021-04-12T18:23:11.523" v="1722" actId="1076"/>
          <ac:spMkLst>
            <pc:docMk/>
            <pc:sldMk cId="1566244863" sldId="400"/>
            <ac:spMk id="51" creationId="{00000000-0000-0000-0000-000000000000}"/>
          </ac:spMkLst>
        </pc:spChg>
        <pc:spChg chg="mod">
          <ac:chgData name="S, Rashmi" userId="2bcd70e6-6afd-47cb-9b0b-31ee0b9b6250" providerId="ADAL" clId="{DC6179D8-2262-4A9C-B68C-04F1D7D963D2}" dt="2021-04-18T19:46:02.103" v="2595" actId="1076"/>
          <ac:spMkLst>
            <pc:docMk/>
            <pc:sldMk cId="1566244863" sldId="400"/>
            <ac:spMk id="54" creationId="{00000000-0000-0000-0000-000000000000}"/>
          </ac:spMkLst>
        </pc:spChg>
        <pc:spChg chg="add mod">
          <ac:chgData name="S, Rashmi" userId="2bcd70e6-6afd-47cb-9b0b-31ee0b9b6250" providerId="ADAL" clId="{DC6179D8-2262-4A9C-B68C-04F1D7D963D2}" dt="2021-04-12T18:49:20.998" v="1853" actId="1076"/>
          <ac:spMkLst>
            <pc:docMk/>
            <pc:sldMk cId="1566244863" sldId="400"/>
            <ac:spMk id="59" creationId="{CC4A4FBD-75D6-493C-8F83-6C146A2F2CAF}"/>
          </ac:spMkLst>
        </pc:spChg>
        <pc:spChg chg="mod">
          <ac:chgData name="S, Rashmi" userId="2bcd70e6-6afd-47cb-9b0b-31ee0b9b6250" providerId="ADAL" clId="{DC6179D8-2262-4A9C-B68C-04F1D7D963D2}" dt="2021-04-12T18:20:23.156" v="1704" actId="1076"/>
          <ac:spMkLst>
            <pc:docMk/>
            <pc:sldMk cId="1566244863" sldId="400"/>
            <ac:spMk id="61" creationId="{2EE224CF-D451-4A55-ACCF-BC614A9B2371}"/>
          </ac:spMkLst>
        </pc:spChg>
        <pc:spChg chg="mod">
          <ac:chgData name="S, Rashmi" userId="2bcd70e6-6afd-47cb-9b0b-31ee0b9b6250" providerId="ADAL" clId="{DC6179D8-2262-4A9C-B68C-04F1D7D963D2}" dt="2021-04-12T18:20:23.156" v="1704" actId="1076"/>
          <ac:spMkLst>
            <pc:docMk/>
            <pc:sldMk cId="1566244863" sldId="400"/>
            <ac:spMk id="62" creationId="{7A1F6BA3-3D50-45C7-97FF-6BC1D5AB8B90}"/>
          </ac:spMkLst>
        </pc:spChg>
        <pc:spChg chg="del">
          <ac:chgData name="S, Rashmi" userId="2bcd70e6-6afd-47cb-9b0b-31ee0b9b6250" providerId="ADAL" clId="{DC6179D8-2262-4A9C-B68C-04F1D7D963D2}" dt="2021-04-18T19:01:07.508" v="2508" actId="478"/>
          <ac:spMkLst>
            <pc:docMk/>
            <pc:sldMk cId="1566244863" sldId="400"/>
            <ac:spMk id="63" creationId="{096F67DD-C852-4871-8541-9CFCE890EE45}"/>
          </ac:spMkLst>
        </pc:spChg>
        <pc:spChg chg="del">
          <ac:chgData name="S, Rashmi" userId="2bcd70e6-6afd-47cb-9b0b-31ee0b9b6250" providerId="ADAL" clId="{DC6179D8-2262-4A9C-B68C-04F1D7D963D2}" dt="2021-04-18T19:01:37.457" v="2509" actId="478"/>
          <ac:spMkLst>
            <pc:docMk/>
            <pc:sldMk cId="1566244863" sldId="400"/>
            <ac:spMk id="64" creationId="{EBF262C1-52F1-4AFE-8E1D-638D79205F4F}"/>
          </ac:spMkLst>
        </pc:spChg>
        <pc:spChg chg="mod">
          <ac:chgData name="S, Rashmi" userId="2bcd70e6-6afd-47cb-9b0b-31ee0b9b6250" providerId="ADAL" clId="{DC6179D8-2262-4A9C-B68C-04F1D7D963D2}" dt="2021-04-12T18:23:11.523" v="1722" actId="1076"/>
          <ac:spMkLst>
            <pc:docMk/>
            <pc:sldMk cId="1566244863" sldId="400"/>
            <ac:spMk id="71" creationId="{00000000-0000-0000-0000-000000000000}"/>
          </ac:spMkLst>
        </pc:spChg>
        <pc:spChg chg="mod">
          <ac:chgData name="S, Rashmi" userId="2bcd70e6-6afd-47cb-9b0b-31ee0b9b6250" providerId="ADAL" clId="{DC6179D8-2262-4A9C-B68C-04F1D7D963D2}" dt="2021-04-12T18:23:11.523" v="1722" actId="1076"/>
          <ac:spMkLst>
            <pc:docMk/>
            <pc:sldMk cId="1566244863" sldId="400"/>
            <ac:spMk id="72" creationId="{00000000-0000-0000-0000-000000000000}"/>
          </ac:spMkLst>
        </pc:spChg>
        <pc:spChg chg="mod">
          <ac:chgData name="S, Rashmi" userId="2bcd70e6-6afd-47cb-9b0b-31ee0b9b6250" providerId="ADAL" clId="{DC6179D8-2262-4A9C-B68C-04F1D7D963D2}" dt="2021-04-12T18:47:02.513" v="1832" actId="1076"/>
          <ac:spMkLst>
            <pc:docMk/>
            <pc:sldMk cId="1566244863" sldId="400"/>
            <ac:spMk id="76" creationId="{00000000-0000-0000-0000-000000000000}"/>
          </ac:spMkLst>
        </pc:spChg>
        <pc:spChg chg="del mod">
          <ac:chgData name="S, Rashmi" userId="2bcd70e6-6afd-47cb-9b0b-31ee0b9b6250" providerId="ADAL" clId="{DC6179D8-2262-4A9C-B68C-04F1D7D963D2}" dt="2021-04-06T16:14:46.102" v="1319"/>
          <ac:spMkLst>
            <pc:docMk/>
            <pc:sldMk cId="1566244863" sldId="400"/>
            <ac:spMk id="78" creationId="{00000000-0000-0000-0000-000000000000}"/>
          </ac:spMkLst>
        </pc:spChg>
        <pc:spChg chg="mod">
          <ac:chgData name="S, Rashmi" userId="2bcd70e6-6afd-47cb-9b0b-31ee0b9b6250" providerId="ADAL" clId="{DC6179D8-2262-4A9C-B68C-04F1D7D963D2}" dt="2021-04-06T16:11:38.296" v="1302" actId="20577"/>
          <ac:spMkLst>
            <pc:docMk/>
            <pc:sldMk cId="1566244863" sldId="400"/>
            <ac:spMk id="81" creationId="{00000000-0000-0000-0000-000000000000}"/>
          </ac:spMkLst>
        </pc:spChg>
        <pc:spChg chg="mod">
          <ac:chgData name="S, Rashmi" userId="2bcd70e6-6afd-47cb-9b0b-31ee0b9b6250" providerId="ADAL" clId="{DC6179D8-2262-4A9C-B68C-04F1D7D963D2}" dt="2021-04-12T18:23:11.523" v="1722" actId="1076"/>
          <ac:spMkLst>
            <pc:docMk/>
            <pc:sldMk cId="1566244863" sldId="400"/>
            <ac:spMk id="84" creationId="{00000000-0000-0000-0000-000000000000}"/>
          </ac:spMkLst>
        </pc:spChg>
        <pc:spChg chg="del mod">
          <ac:chgData name="S, Rashmi" userId="2bcd70e6-6afd-47cb-9b0b-31ee0b9b6250" providerId="ADAL" clId="{DC6179D8-2262-4A9C-B68C-04F1D7D963D2}" dt="2021-04-06T15:14:49.900" v="1235"/>
          <ac:spMkLst>
            <pc:docMk/>
            <pc:sldMk cId="1566244863" sldId="400"/>
            <ac:spMk id="88" creationId="{00000000-0000-0000-0000-000000000000}"/>
          </ac:spMkLst>
        </pc:spChg>
        <pc:picChg chg="add del mod">
          <ac:chgData name="S, Rashmi" userId="2bcd70e6-6afd-47cb-9b0b-31ee0b9b6250" providerId="ADAL" clId="{DC6179D8-2262-4A9C-B68C-04F1D7D963D2}" dt="2021-04-06T15:15:30.328" v="1243"/>
          <ac:picMkLst>
            <pc:docMk/>
            <pc:sldMk cId="1566244863" sldId="400"/>
            <ac:picMk id="40" creationId="{43106E05-6B50-4A84-83CC-4C1ED16A6BD2}"/>
          </ac:picMkLst>
        </pc:picChg>
        <pc:picChg chg="mod">
          <ac:chgData name="S, Rashmi" userId="2bcd70e6-6afd-47cb-9b0b-31ee0b9b6250" providerId="ADAL" clId="{DC6179D8-2262-4A9C-B68C-04F1D7D963D2}" dt="2021-04-12T18:23:11.523" v="1722" actId="1076"/>
          <ac:picMkLst>
            <pc:docMk/>
            <pc:sldMk cId="1566244863" sldId="400"/>
            <ac:picMk id="40" creationId="{E2293CF2-5079-4F91-AFEF-5B7DA0FE8312}"/>
          </ac:picMkLst>
        </pc:picChg>
        <pc:picChg chg="mod">
          <ac:chgData name="S, Rashmi" userId="2bcd70e6-6afd-47cb-9b0b-31ee0b9b6250" providerId="ADAL" clId="{DC6179D8-2262-4A9C-B68C-04F1D7D963D2}" dt="2021-04-12T18:47:06.812" v="1833" actId="1076"/>
          <ac:picMkLst>
            <pc:docMk/>
            <pc:sldMk cId="1566244863" sldId="400"/>
            <ac:picMk id="41" creationId="{A1BD378E-A86B-4A43-87EC-62C2A223DF71}"/>
          </ac:picMkLst>
        </pc:picChg>
        <pc:cxnChg chg="add del mod">
          <ac:chgData name="S, Rashmi" userId="2bcd70e6-6afd-47cb-9b0b-31ee0b9b6250" providerId="ADAL" clId="{DC6179D8-2262-4A9C-B68C-04F1D7D963D2}" dt="2021-04-06T15:15:30.328" v="1243"/>
          <ac:cxnSpMkLst>
            <pc:docMk/>
            <pc:sldMk cId="1566244863" sldId="400"/>
            <ac:cxnSpMk id="42" creationId="{8E00F026-878D-4ACD-B6DF-BE23579235BA}"/>
          </ac:cxnSpMkLst>
        </pc:cxnChg>
      </pc:sldChg>
      <pc:sldChg chg="addSp delSp modSp mod">
        <pc:chgData name="S, Rashmi" userId="2bcd70e6-6afd-47cb-9b0b-31ee0b9b6250" providerId="ADAL" clId="{DC6179D8-2262-4A9C-B68C-04F1D7D963D2}" dt="2021-04-18T19:54:29.580" v="2638" actId="1076"/>
        <pc:sldMkLst>
          <pc:docMk/>
          <pc:sldMk cId="2595641165" sldId="401"/>
        </pc:sldMkLst>
        <pc:spChg chg="del mod">
          <ac:chgData name="S, Rashmi" userId="2bcd70e6-6afd-47cb-9b0b-31ee0b9b6250" providerId="ADAL" clId="{DC6179D8-2262-4A9C-B68C-04F1D7D963D2}" dt="2021-04-12T17:33:35.878" v="1456" actId="478"/>
          <ac:spMkLst>
            <pc:docMk/>
            <pc:sldMk cId="2595641165" sldId="401"/>
            <ac:spMk id="4" creationId="{4487F61B-EE12-46C5-9914-84EF65E6F671}"/>
          </ac:spMkLst>
        </pc:spChg>
        <pc:spChg chg="del mod">
          <ac:chgData name="S, Rashmi" userId="2bcd70e6-6afd-47cb-9b0b-31ee0b9b6250" providerId="ADAL" clId="{DC6179D8-2262-4A9C-B68C-04F1D7D963D2}" dt="2021-04-12T17:33:35.878" v="1456" actId="478"/>
          <ac:spMkLst>
            <pc:docMk/>
            <pc:sldMk cId="2595641165" sldId="401"/>
            <ac:spMk id="5" creationId="{00000000-0000-0000-0000-000000000000}"/>
          </ac:spMkLst>
        </pc:spChg>
        <pc:spChg chg="del mod">
          <ac:chgData name="S, Rashmi" userId="2bcd70e6-6afd-47cb-9b0b-31ee0b9b6250" providerId="ADAL" clId="{DC6179D8-2262-4A9C-B68C-04F1D7D963D2}" dt="2021-04-12T17:33:35.878" v="1456" actId="478"/>
          <ac:spMkLst>
            <pc:docMk/>
            <pc:sldMk cId="2595641165" sldId="401"/>
            <ac:spMk id="9" creationId="{00000000-0000-0000-0000-000000000000}"/>
          </ac:spMkLst>
        </pc:spChg>
        <pc:spChg chg="del">
          <ac:chgData name="S, Rashmi" userId="2bcd70e6-6afd-47cb-9b0b-31ee0b9b6250" providerId="ADAL" clId="{DC6179D8-2262-4A9C-B68C-04F1D7D963D2}" dt="2021-04-12T17:33:35.878" v="1456" actId="478"/>
          <ac:spMkLst>
            <pc:docMk/>
            <pc:sldMk cId="2595641165" sldId="401"/>
            <ac:spMk id="11" creationId="{00000000-0000-0000-0000-000000000000}"/>
          </ac:spMkLst>
        </pc:spChg>
        <pc:spChg chg="mod">
          <ac:chgData name="S, Rashmi" userId="2bcd70e6-6afd-47cb-9b0b-31ee0b9b6250" providerId="ADAL" clId="{DC6179D8-2262-4A9C-B68C-04F1D7D963D2}" dt="2021-04-18T18:25:08.509" v="2386" actId="14100"/>
          <ac:spMkLst>
            <pc:docMk/>
            <pc:sldMk cId="2595641165" sldId="401"/>
            <ac:spMk id="21" creationId="{00000000-0000-0000-0000-000000000000}"/>
          </ac:spMkLst>
        </pc:spChg>
        <pc:spChg chg="mod">
          <ac:chgData name="S, Rashmi" userId="2bcd70e6-6afd-47cb-9b0b-31ee0b9b6250" providerId="ADAL" clId="{DC6179D8-2262-4A9C-B68C-04F1D7D963D2}" dt="2021-04-12T18:12:26.639" v="1687" actId="2711"/>
          <ac:spMkLst>
            <pc:docMk/>
            <pc:sldMk cId="2595641165" sldId="401"/>
            <ac:spMk id="22" creationId="{00000000-0000-0000-0000-000000000000}"/>
          </ac:spMkLst>
        </pc:spChg>
        <pc:spChg chg="mod">
          <ac:chgData name="S, Rashmi" userId="2bcd70e6-6afd-47cb-9b0b-31ee0b9b6250" providerId="ADAL" clId="{DC6179D8-2262-4A9C-B68C-04F1D7D963D2}" dt="2021-04-18T19:53:54.919" v="2635" actId="1076"/>
          <ac:spMkLst>
            <pc:docMk/>
            <pc:sldMk cId="2595641165" sldId="401"/>
            <ac:spMk id="47" creationId="{00000000-0000-0000-0000-000000000000}"/>
          </ac:spMkLst>
        </pc:spChg>
        <pc:spChg chg="del mod">
          <ac:chgData name="S, Rashmi" userId="2bcd70e6-6afd-47cb-9b0b-31ee0b9b6250" providerId="ADAL" clId="{DC6179D8-2262-4A9C-B68C-04F1D7D963D2}" dt="2021-04-12T17:33:35.878" v="1456" actId="478"/>
          <ac:spMkLst>
            <pc:docMk/>
            <pc:sldMk cId="2595641165" sldId="401"/>
            <ac:spMk id="52" creationId="{D2A12CE2-AA24-4C7C-B7C7-98FB8C96870F}"/>
          </ac:spMkLst>
        </pc:spChg>
        <pc:spChg chg="del">
          <ac:chgData name="S, Rashmi" userId="2bcd70e6-6afd-47cb-9b0b-31ee0b9b6250" providerId="ADAL" clId="{DC6179D8-2262-4A9C-B68C-04F1D7D963D2}" dt="2021-04-12T17:33:35.878" v="1456" actId="478"/>
          <ac:spMkLst>
            <pc:docMk/>
            <pc:sldMk cId="2595641165" sldId="401"/>
            <ac:spMk id="53" creationId="{23071929-8FD8-4023-8D02-0866933ED371}"/>
          </ac:spMkLst>
        </pc:spChg>
        <pc:spChg chg="mod">
          <ac:chgData name="S, Rashmi" userId="2bcd70e6-6afd-47cb-9b0b-31ee0b9b6250" providerId="ADAL" clId="{DC6179D8-2262-4A9C-B68C-04F1D7D963D2}" dt="2021-04-18T19:54:29.580" v="2638" actId="1076"/>
          <ac:spMkLst>
            <pc:docMk/>
            <pc:sldMk cId="2595641165" sldId="401"/>
            <ac:spMk id="54" creationId="{00000000-0000-0000-0000-000000000000}"/>
          </ac:spMkLst>
        </pc:spChg>
        <pc:spChg chg="del mod">
          <ac:chgData name="S, Rashmi" userId="2bcd70e6-6afd-47cb-9b0b-31ee0b9b6250" providerId="ADAL" clId="{DC6179D8-2262-4A9C-B68C-04F1D7D963D2}" dt="2021-04-12T17:33:35.878" v="1456" actId="478"/>
          <ac:spMkLst>
            <pc:docMk/>
            <pc:sldMk cId="2595641165" sldId="401"/>
            <ac:spMk id="65" creationId="{00000000-0000-0000-0000-000000000000}"/>
          </ac:spMkLst>
        </pc:spChg>
        <pc:spChg chg="del mod">
          <ac:chgData name="S, Rashmi" userId="2bcd70e6-6afd-47cb-9b0b-31ee0b9b6250" providerId="ADAL" clId="{DC6179D8-2262-4A9C-B68C-04F1D7D963D2}" dt="2021-04-12T17:33:35.878" v="1456" actId="478"/>
          <ac:spMkLst>
            <pc:docMk/>
            <pc:sldMk cId="2595641165" sldId="401"/>
            <ac:spMk id="77" creationId="{1AC511B1-7921-4C13-9456-F3AED4B458DE}"/>
          </ac:spMkLst>
        </pc:spChg>
        <pc:spChg chg="del">
          <ac:chgData name="S, Rashmi" userId="2bcd70e6-6afd-47cb-9b0b-31ee0b9b6250" providerId="ADAL" clId="{DC6179D8-2262-4A9C-B68C-04F1D7D963D2}" dt="2021-04-12T17:21:42.208" v="1415" actId="478"/>
          <ac:spMkLst>
            <pc:docMk/>
            <pc:sldMk cId="2595641165" sldId="401"/>
            <ac:spMk id="78" creationId="{59431DDC-226A-4692-BC5D-C0270DD4A2C6}"/>
          </ac:spMkLst>
        </pc:spChg>
        <pc:spChg chg="del mod">
          <ac:chgData name="S, Rashmi" userId="2bcd70e6-6afd-47cb-9b0b-31ee0b9b6250" providerId="ADAL" clId="{DC6179D8-2262-4A9C-B68C-04F1D7D963D2}" dt="2021-04-12T17:33:35.878" v="1456" actId="478"/>
          <ac:spMkLst>
            <pc:docMk/>
            <pc:sldMk cId="2595641165" sldId="401"/>
            <ac:spMk id="97" creationId="{AC7D83A1-673F-4514-93DC-8812545B9D0E}"/>
          </ac:spMkLst>
        </pc:spChg>
        <pc:spChg chg="del mod">
          <ac:chgData name="S, Rashmi" userId="2bcd70e6-6afd-47cb-9b0b-31ee0b9b6250" providerId="ADAL" clId="{DC6179D8-2262-4A9C-B68C-04F1D7D963D2}" dt="2021-04-12T17:33:35.878" v="1456" actId="478"/>
          <ac:spMkLst>
            <pc:docMk/>
            <pc:sldMk cId="2595641165" sldId="401"/>
            <ac:spMk id="98" creationId="{F44BA46D-A36D-4EED-997B-2F1C0D64924A}"/>
          </ac:spMkLst>
        </pc:spChg>
        <pc:spChg chg="add del mod">
          <ac:chgData name="S, Rashmi" userId="2bcd70e6-6afd-47cb-9b0b-31ee0b9b6250" providerId="ADAL" clId="{DC6179D8-2262-4A9C-B68C-04F1D7D963D2}" dt="2021-04-12T17:21:39.074" v="1414" actId="478"/>
          <ac:spMkLst>
            <pc:docMk/>
            <pc:sldMk cId="2595641165" sldId="401"/>
            <ac:spMk id="101" creationId="{5C4B9ED2-263B-4DB0-B236-C1ECD3246D0D}"/>
          </ac:spMkLst>
        </pc:spChg>
        <pc:spChg chg="add del mod">
          <ac:chgData name="S, Rashmi" userId="2bcd70e6-6afd-47cb-9b0b-31ee0b9b6250" providerId="ADAL" clId="{DC6179D8-2262-4A9C-B68C-04F1D7D963D2}" dt="2021-04-12T18:44:59.548" v="1824" actId="478"/>
          <ac:spMkLst>
            <pc:docMk/>
            <pc:sldMk cId="2595641165" sldId="401"/>
            <ac:spMk id="102" creationId="{5D773AF4-A3FC-4192-8E24-68BB41652AE3}"/>
          </ac:spMkLst>
        </pc:spChg>
        <pc:spChg chg="add del mod">
          <ac:chgData name="S, Rashmi" userId="2bcd70e6-6afd-47cb-9b0b-31ee0b9b6250" providerId="ADAL" clId="{DC6179D8-2262-4A9C-B68C-04F1D7D963D2}" dt="2021-04-12T18:44:59.548" v="1824" actId="478"/>
          <ac:spMkLst>
            <pc:docMk/>
            <pc:sldMk cId="2595641165" sldId="401"/>
            <ac:spMk id="103" creationId="{0ABD3DAA-A1FE-4941-ADA5-1BEAFD1D1BF5}"/>
          </ac:spMkLst>
        </pc:spChg>
        <pc:spChg chg="add del mod">
          <ac:chgData name="S, Rashmi" userId="2bcd70e6-6afd-47cb-9b0b-31ee0b9b6250" providerId="ADAL" clId="{DC6179D8-2262-4A9C-B68C-04F1D7D963D2}" dt="2021-04-12T18:44:59.548" v="1824" actId="478"/>
          <ac:spMkLst>
            <pc:docMk/>
            <pc:sldMk cId="2595641165" sldId="401"/>
            <ac:spMk id="104" creationId="{7C39A4C5-F987-43BD-8F81-E0236DDC3BC9}"/>
          </ac:spMkLst>
        </pc:spChg>
        <pc:spChg chg="add del mod">
          <ac:chgData name="S, Rashmi" userId="2bcd70e6-6afd-47cb-9b0b-31ee0b9b6250" providerId="ADAL" clId="{DC6179D8-2262-4A9C-B68C-04F1D7D963D2}" dt="2021-04-12T18:44:59.548" v="1824" actId="478"/>
          <ac:spMkLst>
            <pc:docMk/>
            <pc:sldMk cId="2595641165" sldId="401"/>
            <ac:spMk id="105" creationId="{A78AA11A-1A9D-4270-A617-9C3B302791B9}"/>
          </ac:spMkLst>
        </pc:spChg>
        <pc:spChg chg="add del mod">
          <ac:chgData name="S, Rashmi" userId="2bcd70e6-6afd-47cb-9b0b-31ee0b9b6250" providerId="ADAL" clId="{DC6179D8-2262-4A9C-B68C-04F1D7D963D2}" dt="2021-04-12T18:44:59.548" v="1824" actId="478"/>
          <ac:spMkLst>
            <pc:docMk/>
            <pc:sldMk cId="2595641165" sldId="401"/>
            <ac:spMk id="106" creationId="{8A684E22-75AF-4D29-97C2-44EF6D7FB125}"/>
          </ac:spMkLst>
        </pc:spChg>
        <pc:spChg chg="add del mod">
          <ac:chgData name="S, Rashmi" userId="2bcd70e6-6afd-47cb-9b0b-31ee0b9b6250" providerId="ADAL" clId="{DC6179D8-2262-4A9C-B68C-04F1D7D963D2}" dt="2021-04-12T18:44:59.548" v="1824" actId="478"/>
          <ac:spMkLst>
            <pc:docMk/>
            <pc:sldMk cId="2595641165" sldId="401"/>
            <ac:spMk id="108" creationId="{12E7D0C8-F139-4403-8FEA-0E7FB1395585}"/>
          </ac:spMkLst>
        </pc:spChg>
        <pc:spChg chg="add del mod">
          <ac:chgData name="S, Rashmi" userId="2bcd70e6-6afd-47cb-9b0b-31ee0b9b6250" providerId="ADAL" clId="{DC6179D8-2262-4A9C-B68C-04F1D7D963D2}" dt="2021-04-12T18:44:59.548" v="1824" actId="478"/>
          <ac:spMkLst>
            <pc:docMk/>
            <pc:sldMk cId="2595641165" sldId="401"/>
            <ac:spMk id="110" creationId="{8ECD63CD-AC05-4860-846C-B9619E79186F}"/>
          </ac:spMkLst>
        </pc:spChg>
        <pc:spChg chg="add del mod">
          <ac:chgData name="S, Rashmi" userId="2bcd70e6-6afd-47cb-9b0b-31ee0b9b6250" providerId="ADAL" clId="{DC6179D8-2262-4A9C-B68C-04F1D7D963D2}" dt="2021-04-12T18:44:59.548" v="1824" actId="478"/>
          <ac:spMkLst>
            <pc:docMk/>
            <pc:sldMk cId="2595641165" sldId="401"/>
            <ac:spMk id="111" creationId="{8A385019-1434-41F4-87B7-AA16EFFB04AF}"/>
          </ac:spMkLst>
        </pc:spChg>
        <pc:spChg chg="add del mod">
          <ac:chgData name="S, Rashmi" userId="2bcd70e6-6afd-47cb-9b0b-31ee0b9b6250" providerId="ADAL" clId="{DC6179D8-2262-4A9C-B68C-04F1D7D963D2}" dt="2021-04-12T18:44:59.548" v="1824" actId="478"/>
          <ac:spMkLst>
            <pc:docMk/>
            <pc:sldMk cId="2595641165" sldId="401"/>
            <ac:spMk id="112" creationId="{87843296-B136-4A39-8796-401C415657C8}"/>
          </ac:spMkLst>
        </pc:spChg>
        <pc:spChg chg="add del mod">
          <ac:chgData name="S, Rashmi" userId="2bcd70e6-6afd-47cb-9b0b-31ee0b9b6250" providerId="ADAL" clId="{DC6179D8-2262-4A9C-B68C-04F1D7D963D2}" dt="2021-04-12T18:44:59.548" v="1824" actId="478"/>
          <ac:spMkLst>
            <pc:docMk/>
            <pc:sldMk cId="2595641165" sldId="401"/>
            <ac:spMk id="113" creationId="{4F6556DA-CD63-41C4-AE06-7F43DF605210}"/>
          </ac:spMkLst>
        </pc:spChg>
        <pc:spChg chg="add mod">
          <ac:chgData name="S, Rashmi" userId="2bcd70e6-6afd-47cb-9b0b-31ee0b9b6250" providerId="ADAL" clId="{DC6179D8-2262-4A9C-B68C-04F1D7D963D2}" dt="2021-04-12T18:44:59.970" v="1825"/>
          <ac:spMkLst>
            <pc:docMk/>
            <pc:sldMk cId="2595641165" sldId="401"/>
            <ac:spMk id="114" creationId="{1D81B3D5-4960-4E59-B01D-54374549F0BA}"/>
          </ac:spMkLst>
        </pc:spChg>
        <pc:spChg chg="add mod">
          <ac:chgData name="S, Rashmi" userId="2bcd70e6-6afd-47cb-9b0b-31ee0b9b6250" providerId="ADAL" clId="{DC6179D8-2262-4A9C-B68C-04F1D7D963D2}" dt="2021-04-12T18:44:59.970" v="1825"/>
          <ac:spMkLst>
            <pc:docMk/>
            <pc:sldMk cId="2595641165" sldId="401"/>
            <ac:spMk id="115" creationId="{99F389FB-87B5-487D-82F0-F688CAB490E0}"/>
          </ac:spMkLst>
        </pc:spChg>
        <pc:spChg chg="add mod">
          <ac:chgData name="S, Rashmi" userId="2bcd70e6-6afd-47cb-9b0b-31ee0b9b6250" providerId="ADAL" clId="{DC6179D8-2262-4A9C-B68C-04F1D7D963D2}" dt="2021-04-12T18:44:59.970" v="1825"/>
          <ac:spMkLst>
            <pc:docMk/>
            <pc:sldMk cId="2595641165" sldId="401"/>
            <ac:spMk id="116" creationId="{8DAC684E-D215-44D6-B8E4-400C128EC832}"/>
          </ac:spMkLst>
        </pc:spChg>
        <pc:spChg chg="add mod">
          <ac:chgData name="S, Rashmi" userId="2bcd70e6-6afd-47cb-9b0b-31ee0b9b6250" providerId="ADAL" clId="{DC6179D8-2262-4A9C-B68C-04F1D7D963D2}" dt="2021-04-12T18:44:59.970" v="1825"/>
          <ac:spMkLst>
            <pc:docMk/>
            <pc:sldMk cId="2595641165" sldId="401"/>
            <ac:spMk id="117" creationId="{0214FB6A-A064-46B0-A2B4-C66311C23CB2}"/>
          </ac:spMkLst>
        </pc:spChg>
        <pc:spChg chg="add mod">
          <ac:chgData name="S, Rashmi" userId="2bcd70e6-6afd-47cb-9b0b-31ee0b9b6250" providerId="ADAL" clId="{DC6179D8-2262-4A9C-B68C-04F1D7D963D2}" dt="2021-04-12T18:44:59.970" v="1825"/>
          <ac:spMkLst>
            <pc:docMk/>
            <pc:sldMk cId="2595641165" sldId="401"/>
            <ac:spMk id="118" creationId="{9A3982E8-1512-4155-B82C-0B53FD9CF569}"/>
          </ac:spMkLst>
        </pc:spChg>
        <pc:spChg chg="add mod">
          <ac:chgData name="S, Rashmi" userId="2bcd70e6-6afd-47cb-9b0b-31ee0b9b6250" providerId="ADAL" clId="{DC6179D8-2262-4A9C-B68C-04F1D7D963D2}" dt="2021-04-12T18:44:59.970" v="1825"/>
          <ac:spMkLst>
            <pc:docMk/>
            <pc:sldMk cId="2595641165" sldId="401"/>
            <ac:spMk id="120" creationId="{1081BEE0-83CC-4E39-BD38-6EE52E6436FA}"/>
          </ac:spMkLst>
        </pc:spChg>
        <pc:spChg chg="add mod">
          <ac:chgData name="S, Rashmi" userId="2bcd70e6-6afd-47cb-9b0b-31ee0b9b6250" providerId="ADAL" clId="{DC6179D8-2262-4A9C-B68C-04F1D7D963D2}" dt="2021-04-12T18:44:59.970" v="1825"/>
          <ac:spMkLst>
            <pc:docMk/>
            <pc:sldMk cId="2595641165" sldId="401"/>
            <ac:spMk id="122" creationId="{B13A1DA5-59E8-4D5D-BA62-ABF1F11BE722}"/>
          </ac:spMkLst>
        </pc:spChg>
        <pc:spChg chg="add mod">
          <ac:chgData name="S, Rashmi" userId="2bcd70e6-6afd-47cb-9b0b-31ee0b9b6250" providerId="ADAL" clId="{DC6179D8-2262-4A9C-B68C-04F1D7D963D2}" dt="2021-04-12T18:44:59.970" v="1825"/>
          <ac:spMkLst>
            <pc:docMk/>
            <pc:sldMk cId="2595641165" sldId="401"/>
            <ac:spMk id="123" creationId="{F4517671-BB74-49C7-8C2F-EDE50B593F25}"/>
          </ac:spMkLst>
        </pc:spChg>
        <pc:spChg chg="add mod">
          <ac:chgData name="S, Rashmi" userId="2bcd70e6-6afd-47cb-9b0b-31ee0b9b6250" providerId="ADAL" clId="{DC6179D8-2262-4A9C-B68C-04F1D7D963D2}" dt="2021-04-12T18:44:59.970" v="1825"/>
          <ac:spMkLst>
            <pc:docMk/>
            <pc:sldMk cId="2595641165" sldId="401"/>
            <ac:spMk id="124" creationId="{0CBF6EE7-6018-4D58-9F78-7F5CD131D73F}"/>
          </ac:spMkLst>
        </pc:spChg>
        <pc:spChg chg="add mod">
          <ac:chgData name="S, Rashmi" userId="2bcd70e6-6afd-47cb-9b0b-31ee0b9b6250" providerId="ADAL" clId="{DC6179D8-2262-4A9C-B68C-04F1D7D963D2}" dt="2021-04-12T18:44:59.970" v="1825"/>
          <ac:spMkLst>
            <pc:docMk/>
            <pc:sldMk cId="2595641165" sldId="401"/>
            <ac:spMk id="125" creationId="{15890424-36DE-42A3-A27A-7D34F9955B2B}"/>
          </ac:spMkLst>
        </pc:spChg>
        <pc:picChg chg="del mod">
          <ac:chgData name="S, Rashmi" userId="2bcd70e6-6afd-47cb-9b0b-31ee0b9b6250" providerId="ADAL" clId="{DC6179D8-2262-4A9C-B68C-04F1D7D963D2}" dt="2021-04-12T17:33:35.878" v="1456" actId="478"/>
          <ac:picMkLst>
            <pc:docMk/>
            <pc:sldMk cId="2595641165" sldId="401"/>
            <ac:picMk id="74" creationId="{D3527FD8-AD29-4894-8D19-A02A865B221B}"/>
          </ac:picMkLst>
        </pc:picChg>
        <pc:picChg chg="del">
          <ac:chgData name="S, Rashmi" userId="2bcd70e6-6afd-47cb-9b0b-31ee0b9b6250" providerId="ADAL" clId="{DC6179D8-2262-4A9C-B68C-04F1D7D963D2}" dt="2021-04-12T17:21:34.163" v="1413" actId="478"/>
          <ac:picMkLst>
            <pc:docMk/>
            <pc:sldMk cId="2595641165" sldId="401"/>
            <ac:picMk id="79" creationId="{BBD90253-E72A-406D-8597-FC0D525EDB82}"/>
          </ac:picMkLst>
        </pc:picChg>
        <pc:picChg chg="del mod">
          <ac:chgData name="S, Rashmi" userId="2bcd70e6-6afd-47cb-9b0b-31ee0b9b6250" providerId="ADAL" clId="{DC6179D8-2262-4A9C-B68C-04F1D7D963D2}" dt="2021-04-12T17:33:35.878" v="1456" actId="478"/>
          <ac:picMkLst>
            <pc:docMk/>
            <pc:sldMk cId="2595641165" sldId="401"/>
            <ac:picMk id="80" creationId="{980B1E60-3B94-4D24-B815-8E7739A506E1}"/>
          </ac:picMkLst>
        </pc:picChg>
        <pc:picChg chg="add del mod">
          <ac:chgData name="S, Rashmi" userId="2bcd70e6-6afd-47cb-9b0b-31ee0b9b6250" providerId="ADAL" clId="{DC6179D8-2262-4A9C-B68C-04F1D7D963D2}" dt="2021-04-12T17:21:34.163" v="1413" actId="478"/>
          <ac:picMkLst>
            <pc:docMk/>
            <pc:sldMk cId="2595641165" sldId="401"/>
            <ac:picMk id="100" creationId="{0E96717B-AD0E-4009-85A2-30B2AE4CF00B}"/>
          </ac:picMkLst>
        </pc:picChg>
        <pc:picChg chg="add del mod">
          <ac:chgData name="S, Rashmi" userId="2bcd70e6-6afd-47cb-9b0b-31ee0b9b6250" providerId="ADAL" clId="{DC6179D8-2262-4A9C-B68C-04F1D7D963D2}" dt="2021-04-12T18:44:59.548" v="1824" actId="478"/>
          <ac:picMkLst>
            <pc:docMk/>
            <pc:sldMk cId="2595641165" sldId="401"/>
            <ac:picMk id="107" creationId="{5AD8202D-D7A4-41C3-AF0A-CD34158BA03D}"/>
          </ac:picMkLst>
        </pc:picChg>
        <pc:picChg chg="add del mod">
          <ac:chgData name="S, Rashmi" userId="2bcd70e6-6afd-47cb-9b0b-31ee0b9b6250" providerId="ADAL" clId="{DC6179D8-2262-4A9C-B68C-04F1D7D963D2}" dt="2021-04-12T18:44:59.548" v="1824" actId="478"/>
          <ac:picMkLst>
            <pc:docMk/>
            <pc:sldMk cId="2595641165" sldId="401"/>
            <ac:picMk id="109" creationId="{ABA93266-3553-41F2-80F9-A108A408D006}"/>
          </ac:picMkLst>
        </pc:picChg>
        <pc:picChg chg="add mod">
          <ac:chgData name="S, Rashmi" userId="2bcd70e6-6afd-47cb-9b0b-31ee0b9b6250" providerId="ADAL" clId="{DC6179D8-2262-4A9C-B68C-04F1D7D963D2}" dt="2021-04-12T18:44:59.970" v="1825"/>
          <ac:picMkLst>
            <pc:docMk/>
            <pc:sldMk cId="2595641165" sldId="401"/>
            <ac:picMk id="119" creationId="{0ADAF731-404C-4B00-8B31-98F769B268D1}"/>
          </ac:picMkLst>
        </pc:picChg>
        <pc:picChg chg="add mod">
          <ac:chgData name="S, Rashmi" userId="2bcd70e6-6afd-47cb-9b0b-31ee0b9b6250" providerId="ADAL" clId="{DC6179D8-2262-4A9C-B68C-04F1D7D963D2}" dt="2021-04-12T18:44:59.970" v="1825"/>
          <ac:picMkLst>
            <pc:docMk/>
            <pc:sldMk cId="2595641165" sldId="401"/>
            <ac:picMk id="121" creationId="{CB1562C2-541A-416B-8A31-B925A344C88F}"/>
          </ac:picMkLst>
        </pc:picChg>
      </pc:sldChg>
      <pc:sldChg chg="modSp mod">
        <pc:chgData name="S, Rashmi" userId="2bcd70e6-6afd-47cb-9b0b-31ee0b9b6250" providerId="ADAL" clId="{DC6179D8-2262-4A9C-B68C-04F1D7D963D2}" dt="2021-04-19T12:42:31.126" v="2653" actId="20577"/>
        <pc:sldMkLst>
          <pc:docMk/>
          <pc:sldMk cId="997826551" sldId="402"/>
        </pc:sldMkLst>
        <pc:spChg chg="mod">
          <ac:chgData name="S, Rashmi" userId="2bcd70e6-6afd-47cb-9b0b-31ee0b9b6250" providerId="ADAL" clId="{DC6179D8-2262-4A9C-B68C-04F1D7D963D2}" dt="2021-04-19T12:42:31.126" v="2653" actId="20577"/>
          <ac:spMkLst>
            <pc:docMk/>
            <pc:sldMk cId="997826551" sldId="402"/>
            <ac:spMk id="43" creationId="{CD5A34C3-7A68-4A2C-8FA0-CC7982687961}"/>
          </ac:spMkLst>
        </pc:spChg>
        <pc:spChg chg="mod">
          <ac:chgData name="S, Rashmi" userId="2bcd70e6-6afd-47cb-9b0b-31ee0b9b6250" providerId="ADAL" clId="{DC6179D8-2262-4A9C-B68C-04F1D7D963D2}" dt="2021-04-18T19:44:57.780" v="2589" actId="1076"/>
          <ac:spMkLst>
            <pc:docMk/>
            <pc:sldMk cId="997826551" sldId="402"/>
            <ac:spMk id="47" creationId="{00000000-0000-0000-0000-000000000000}"/>
          </ac:spMkLst>
        </pc:spChg>
        <pc:spChg chg="mod">
          <ac:chgData name="S, Rashmi" userId="2bcd70e6-6afd-47cb-9b0b-31ee0b9b6250" providerId="ADAL" clId="{DC6179D8-2262-4A9C-B68C-04F1D7D963D2}" dt="2021-04-19T12:41:57.334" v="2644" actId="14100"/>
          <ac:spMkLst>
            <pc:docMk/>
            <pc:sldMk cId="997826551" sldId="402"/>
            <ac:spMk id="71" creationId="{00000000-0000-0000-0000-000000000000}"/>
          </ac:spMkLst>
        </pc:spChg>
        <pc:spChg chg="mod">
          <ac:chgData name="S, Rashmi" userId="2bcd70e6-6afd-47cb-9b0b-31ee0b9b6250" providerId="ADAL" clId="{DC6179D8-2262-4A9C-B68C-04F1D7D963D2}" dt="2021-04-19T12:41:42.503" v="2643" actId="1076"/>
          <ac:spMkLst>
            <pc:docMk/>
            <pc:sldMk cId="997826551" sldId="402"/>
            <ac:spMk id="76" creationId="{F58DFC5E-A70D-4343-A6AD-9C6C90F9A300}"/>
          </ac:spMkLst>
        </pc:spChg>
        <pc:spChg chg="mod">
          <ac:chgData name="S, Rashmi" userId="2bcd70e6-6afd-47cb-9b0b-31ee0b9b6250" providerId="ADAL" clId="{DC6179D8-2262-4A9C-B68C-04F1D7D963D2}" dt="2021-04-19T12:41:42.503" v="2643" actId="1076"/>
          <ac:spMkLst>
            <pc:docMk/>
            <pc:sldMk cId="997826551" sldId="402"/>
            <ac:spMk id="119" creationId="{00000000-0000-0000-0000-000000000000}"/>
          </ac:spMkLst>
        </pc:spChg>
        <pc:spChg chg="mod">
          <ac:chgData name="S, Rashmi" userId="2bcd70e6-6afd-47cb-9b0b-31ee0b9b6250" providerId="ADAL" clId="{DC6179D8-2262-4A9C-B68C-04F1D7D963D2}" dt="2021-04-19T12:41:42.503" v="2643" actId="1076"/>
          <ac:spMkLst>
            <pc:docMk/>
            <pc:sldMk cId="997826551" sldId="402"/>
            <ac:spMk id="120" creationId="{00000000-0000-0000-0000-000000000000}"/>
          </ac:spMkLst>
        </pc:spChg>
        <pc:spChg chg="mod">
          <ac:chgData name="S, Rashmi" userId="2bcd70e6-6afd-47cb-9b0b-31ee0b9b6250" providerId="ADAL" clId="{DC6179D8-2262-4A9C-B68C-04F1D7D963D2}" dt="2021-04-18T18:20:27.530" v="2361" actId="20577"/>
          <ac:spMkLst>
            <pc:docMk/>
            <pc:sldMk cId="997826551" sldId="402"/>
            <ac:spMk id="128" creationId="{00000000-0000-0000-0000-000000000000}"/>
          </ac:spMkLst>
        </pc:spChg>
        <pc:spChg chg="mod">
          <ac:chgData name="S, Rashmi" userId="2bcd70e6-6afd-47cb-9b0b-31ee0b9b6250" providerId="ADAL" clId="{DC6179D8-2262-4A9C-B68C-04F1D7D963D2}" dt="2021-04-18T19:44:18.299" v="2586" actId="20577"/>
          <ac:spMkLst>
            <pc:docMk/>
            <pc:sldMk cId="997826551" sldId="402"/>
            <ac:spMk id="129" creationId="{00000000-0000-0000-0000-000000000000}"/>
          </ac:spMkLst>
        </pc:spChg>
        <pc:spChg chg="mod">
          <ac:chgData name="S, Rashmi" userId="2bcd70e6-6afd-47cb-9b0b-31ee0b9b6250" providerId="ADAL" clId="{DC6179D8-2262-4A9C-B68C-04F1D7D963D2}" dt="2021-04-18T19:44:37.246" v="2587" actId="1076"/>
          <ac:spMkLst>
            <pc:docMk/>
            <pc:sldMk cId="997826551" sldId="402"/>
            <ac:spMk id="130" creationId="{00000000-0000-0000-0000-000000000000}"/>
          </ac:spMkLst>
        </pc:spChg>
        <pc:picChg chg="mod">
          <ac:chgData name="S, Rashmi" userId="2bcd70e6-6afd-47cb-9b0b-31ee0b9b6250" providerId="ADAL" clId="{DC6179D8-2262-4A9C-B68C-04F1D7D963D2}" dt="2021-04-19T12:41:42.503" v="2643" actId="1076"/>
          <ac:picMkLst>
            <pc:docMk/>
            <pc:sldMk cId="997826551" sldId="402"/>
            <ac:picMk id="73" creationId="{C625B61D-9519-4C44-8550-21207DD31CD6}"/>
          </ac:picMkLst>
        </pc:picChg>
        <pc:picChg chg="mod">
          <ac:chgData name="S, Rashmi" userId="2bcd70e6-6afd-47cb-9b0b-31ee0b9b6250" providerId="ADAL" clId="{DC6179D8-2262-4A9C-B68C-04F1D7D963D2}" dt="2021-04-19T12:41:42.503" v="2643" actId="1076"/>
          <ac:picMkLst>
            <pc:docMk/>
            <pc:sldMk cId="997826551" sldId="402"/>
            <ac:picMk id="78" creationId="{22D23D9C-C980-49DF-AB8D-E4DACF0AA8AA}"/>
          </ac:picMkLst>
        </pc:picChg>
      </pc:sldChg>
      <pc:sldMasterChg chg="modSldLayout">
        <pc:chgData name="S, Rashmi" userId="2bcd70e6-6afd-47cb-9b0b-31ee0b9b6250" providerId="ADAL" clId="{DC6179D8-2262-4A9C-B68C-04F1D7D963D2}" dt="2021-04-06T16:14:21.605" v="1316" actId="20577"/>
        <pc:sldMasterMkLst>
          <pc:docMk/>
          <pc:sldMasterMk cId="0" sldId="2147483660"/>
        </pc:sldMasterMkLst>
        <pc:sldLayoutChg chg="modSp mod">
          <pc:chgData name="S, Rashmi" userId="2bcd70e6-6afd-47cb-9b0b-31ee0b9b6250" providerId="ADAL" clId="{DC6179D8-2262-4A9C-B68C-04F1D7D963D2}" dt="2021-04-06T16:14:21.605" v="1316" actId="20577"/>
          <pc:sldLayoutMkLst>
            <pc:docMk/>
            <pc:sldMasterMk cId="0" sldId="2147483660"/>
            <pc:sldLayoutMk cId="0" sldId="2147483683"/>
          </pc:sldLayoutMkLst>
          <pc:spChg chg="mod">
            <ac:chgData name="S, Rashmi" userId="2bcd70e6-6afd-47cb-9b0b-31ee0b9b6250" providerId="ADAL" clId="{DC6179D8-2262-4A9C-B68C-04F1D7D963D2}" dt="2021-04-06T16:14:21.605" v="1316" actId="20577"/>
            <ac:spMkLst>
              <pc:docMk/>
              <pc:sldMasterMk cId="0" sldId="2147483660"/>
              <pc:sldLayoutMk cId="0" sldId="2147483683"/>
              <ac:spMk id="5" creationId="{00000000-0000-0000-0000-000000000000}"/>
            </ac:spMkLst>
          </pc:spChg>
        </pc:sldLayoutChg>
      </pc:sldMasterChg>
    </pc:docChg>
  </pc:docChgLst>
  <pc:docChgLst>
    <pc:chgData name="Prabhakar, Aswin" userId="4a23c521-6c19-4e19-a740-5e5699a5ac53" providerId="ADAL" clId="{87A31169-D2E5-4516-8025-0626FF69F803}"/>
    <pc:docChg chg="undo custSel addSld delSld modSld modMainMaster">
      <pc:chgData name="Prabhakar, Aswin" userId="4a23c521-6c19-4e19-a740-5e5699a5ac53" providerId="ADAL" clId="{87A31169-D2E5-4516-8025-0626FF69F803}" dt="2021-04-20T07:41:58.156" v="3459" actId="478"/>
      <pc:docMkLst>
        <pc:docMk/>
      </pc:docMkLst>
      <pc:sldChg chg="del">
        <pc:chgData name="Prabhakar, Aswin" userId="4a23c521-6c19-4e19-a740-5e5699a5ac53" providerId="ADAL" clId="{87A31169-D2E5-4516-8025-0626FF69F803}" dt="2021-04-06T05:48:19.825" v="4" actId="2696"/>
        <pc:sldMkLst>
          <pc:docMk/>
          <pc:sldMk cId="0" sldId="325"/>
        </pc:sldMkLst>
      </pc:sldChg>
      <pc:sldChg chg="del">
        <pc:chgData name="Prabhakar, Aswin" userId="4a23c521-6c19-4e19-a740-5e5699a5ac53" providerId="ADAL" clId="{87A31169-D2E5-4516-8025-0626FF69F803}" dt="2021-04-06T11:51:28.875" v="1060" actId="47"/>
        <pc:sldMkLst>
          <pc:docMk/>
          <pc:sldMk cId="0" sldId="344"/>
        </pc:sldMkLst>
      </pc:sldChg>
      <pc:sldChg chg="addSp delSp modSp mod">
        <pc:chgData name="Prabhakar, Aswin" userId="4a23c521-6c19-4e19-a740-5e5699a5ac53" providerId="ADAL" clId="{87A31169-D2E5-4516-8025-0626FF69F803}" dt="2021-04-20T07:41:58.156" v="3459" actId="478"/>
        <pc:sldMkLst>
          <pc:docMk/>
          <pc:sldMk cId="0" sldId="348"/>
        </pc:sldMkLst>
        <pc:spChg chg="mod">
          <ac:chgData name="Prabhakar, Aswin" userId="4a23c521-6c19-4e19-a740-5e5699a5ac53" providerId="ADAL" clId="{87A31169-D2E5-4516-8025-0626FF69F803}" dt="2021-04-06T12:35:53.402" v="1235"/>
          <ac:spMkLst>
            <pc:docMk/>
            <pc:sldMk cId="0" sldId="348"/>
            <ac:spMk id="2" creationId="{00000000-0000-0000-0000-000000000000}"/>
          </ac:spMkLst>
        </pc:spChg>
        <pc:spChg chg="del">
          <ac:chgData name="Prabhakar, Aswin" userId="4a23c521-6c19-4e19-a740-5e5699a5ac53" providerId="ADAL" clId="{87A31169-D2E5-4516-8025-0626FF69F803}" dt="2021-04-12T19:14:14.530" v="2736" actId="478"/>
          <ac:spMkLst>
            <pc:docMk/>
            <pc:sldMk cId="0" sldId="348"/>
            <ac:spMk id="14" creationId="{00000000-0000-0000-0000-000000000000}"/>
          </ac:spMkLst>
        </pc:spChg>
        <pc:spChg chg="del">
          <ac:chgData name="Prabhakar, Aswin" userId="4a23c521-6c19-4e19-a740-5e5699a5ac53" providerId="ADAL" clId="{87A31169-D2E5-4516-8025-0626FF69F803}" dt="2021-04-12T19:14:16.383" v="2737" actId="478"/>
          <ac:spMkLst>
            <pc:docMk/>
            <pc:sldMk cId="0" sldId="348"/>
            <ac:spMk id="15" creationId="{00000000-0000-0000-0000-000000000000}"/>
          </ac:spMkLst>
        </pc:spChg>
        <pc:spChg chg="del">
          <ac:chgData name="Prabhakar, Aswin" userId="4a23c521-6c19-4e19-a740-5e5699a5ac53" providerId="ADAL" clId="{87A31169-D2E5-4516-8025-0626FF69F803}" dt="2021-04-20T07:41:56.886" v="3458" actId="478"/>
          <ac:spMkLst>
            <pc:docMk/>
            <pc:sldMk cId="0" sldId="348"/>
            <ac:spMk id="41" creationId="{00000000-0000-0000-0000-000000000000}"/>
          </ac:spMkLst>
        </pc:spChg>
        <pc:spChg chg="del">
          <ac:chgData name="Prabhakar, Aswin" userId="4a23c521-6c19-4e19-a740-5e5699a5ac53" providerId="ADAL" clId="{87A31169-D2E5-4516-8025-0626FF69F803}" dt="2021-04-20T07:41:53.824" v="3457" actId="478"/>
          <ac:spMkLst>
            <pc:docMk/>
            <pc:sldMk cId="0" sldId="348"/>
            <ac:spMk id="42" creationId="{00000000-0000-0000-0000-000000000000}"/>
          </ac:spMkLst>
        </pc:spChg>
        <pc:spChg chg="del mod">
          <ac:chgData name="Prabhakar, Aswin" userId="4a23c521-6c19-4e19-a740-5e5699a5ac53" providerId="ADAL" clId="{87A31169-D2E5-4516-8025-0626FF69F803}" dt="2021-04-06T12:26:09.980" v="1229" actId="478"/>
          <ac:spMkLst>
            <pc:docMk/>
            <pc:sldMk cId="0" sldId="348"/>
            <ac:spMk id="43" creationId="{00000000-0000-0000-0000-000000000000}"/>
          </ac:spMkLst>
        </pc:spChg>
        <pc:spChg chg="mod">
          <ac:chgData name="Prabhakar, Aswin" userId="4a23c521-6c19-4e19-a740-5e5699a5ac53" providerId="ADAL" clId="{87A31169-D2E5-4516-8025-0626FF69F803}" dt="2021-04-06T07:49:55.258" v="81" actId="1037"/>
          <ac:spMkLst>
            <pc:docMk/>
            <pc:sldMk cId="0" sldId="348"/>
            <ac:spMk id="72" creationId="{388A727F-5B66-4555-A9FE-FD90E6E5EBD0}"/>
          </ac:spMkLst>
        </pc:spChg>
        <pc:spChg chg="del mod">
          <ac:chgData name="Prabhakar, Aswin" userId="4a23c521-6c19-4e19-a740-5e5699a5ac53" providerId="ADAL" clId="{87A31169-D2E5-4516-8025-0626FF69F803}" dt="2021-04-18T18:14:06.068" v="3292" actId="478"/>
          <ac:spMkLst>
            <pc:docMk/>
            <pc:sldMk cId="0" sldId="348"/>
            <ac:spMk id="90" creationId="{11323669-1107-4B70-8F3E-64459EC342C5}"/>
          </ac:spMkLst>
        </pc:spChg>
        <pc:spChg chg="mod">
          <ac:chgData name="Prabhakar, Aswin" userId="4a23c521-6c19-4e19-a740-5e5699a5ac53" providerId="ADAL" clId="{87A31169-D2E5-4516-8025-0626FF69F803}" dt="2021-04-06T10:48:55.034" v="713" actId="20577"/>
          <ac:spMkLst>
            <pc:docMk/>
            <pc:sldMk cId="0" sldId="348"/>
            <ac:spMk id="107" creationId="{2EBD41CA-D918-4B3A-93EA-898C6BA7E41A}"/>
          </ac:spMkLst>
        </pc:spChg>
        <pc:spChg chg="mod">
          <ac:chgData name="Prabhakar, Aswin" userId="4a23c521-6c19-4e19-a740-5e5699a5ac53" providerId="ADAL" clId="{87A31169-D2E5-4516-8025-0626FF69F803}" dt="2021-04-18T18:13:48.688" v="3284" actId="14100"/>
          <ac:spMkLst>
            <pc:docMk/>
            <pc:sldMk cId="0" sldId="348"/>
            <ac:spMk id="116" creationId="{AA015928-C197-4468-9A59-145F95175D02}"/>
          </ac:spMkLst>
        </pc:spChg>
        <pc:spChg chg="mod">
          <ac:chgData name="Prabhakar, Aswin" userId="4a23c521-6c19-4e19-a740-5e5699a5ac53" providerId="ADAL" clId="{87A31169-D2E5-4516-8025-0626FF69F803}" dt="2021-04-14T09:32:52.725" v="2896" actId="1037"/>
          <ac:spMkLst>
            <pc:docMk/>
            <pc:sldMk cId="0" sldId="348"/>
            <ac:spMk id="121" creationId="{9895D036-43D0-403C-A5F3-F04218C23289}"/>
          </ac:spMkLst>
        </pc:spChg>
        <pc:spChg chg="del mod">
          <ac:chgData name="Prabhakar, Aswin" userId="4a23c521-6c19-4e19-a740-5e5699a5ac53" providerId="ADAL" clId="{87A31169-D2E5-4516-8025-0626FF69F803}" dt="2021-04-18T18:13:54.577" v="3286" actId="478"/>
          <ac:spMkLst>
            <pc:docMk/>
            <pc:sldMk cId="0" sldId="348"/>
            <ac:spMk id="128" creationId="{F263DF3F-D8AE-4BA1-AE98-DDE08641704D}"/>
          </ac:spMkLst>
        </pc:spChg>
        <pc:spChg chg="mod">
          <ac:chgData name="Prabhakar, Aswin" userId="4a23c521-6c19-4e19-a740-5e5699a5ac53" providerId="ADAL" clId="{87A31169-D2E5-4516-8025-0626FF69F803}" dt="2021-04-18T19:27:49.013" v="3433" actId="120"/>
          <ac:spMkLst>
            <pc:docMk/>
            <pc:sldMk cId="0" sldId="348"/>
            <ac:spMk id="132" creationId="{314B0811-F1BC-4B9A-9796-B3275CC12D22}"/>
          </ac:spMkLst>
        </pc:spChg>
        <pc:spChg chg="add del mod">
          <ac:chgData name="Prabhakar, Aswin" userId="4a23c521-6c19-4e19-a740-5e5699a5ac53" providerId="ADAL" clId="{87A31169-D2E5-4516-8025-0626FF69F803}" dt="2021-04-06T12:06:34.913" v="1065" actId="478"/>
          <ac:spMkLst>
            <pc:docMk/>
            <pc:sldMk cId="0" sldId="348"/>
            <ac:spMk id="133" creationId="{A944E774-5C7C-46B8-BA51-F220E7BD0C96}"/>
          </ac:spMkLst>
        </pc:spChg>
        <pc:spChg chg="add mod">
          <ac:chgData name="Prabhakar, Aswin" userId="4a23c521-6c19-4e19-a740-5e5699a5ac53" providerId="ADAL" clId="{87A31169-D2E5-4516-8025-0626FF69F803}" dt="2021-04-06T12:23:45.102" v="1223" actId="1036"/>
          <ac:spMkLst>
            <pc:docMk/>
            <pc:sldMk cId="0" sldId="348"/>
            <ac:spMk id="134" creationId="{462D4E72-C5AD-4651-8BB0-BB7D39B54237}"/>
          </ac:spMkLst>
        </pc:spChg>
        <pc:spChg chg="del">
          <ac:chgData name="Prabhakar, Aswin" userId="4a23c521-6c19-4e19-a740-5e5699a5ac53" providerId="ADAL" clId="{87A31169-D2E5-4516-8025-0626FF69F803}" dt="2021-04-14T09:29:58.848" v="2823" actId="478"/>
          <ac:spMkLst>
            <pc:docMk/>
            <pc:sldMk cId="0" sldId="348"/>
            <ac:spMk id="138" creationId="{2492BA4E-E676-481D-9483-30B9892DB3F3}"/>
          </ac:spMkLst>
        </pc:spChg>
        <pc:spChg chg="add mod">
          <ac:chgData name="Prabhakar, Aswin" userId="4a23c521-6c19-4e19-a740-5e5699a5ac53" providerId="ADAL" clId="{87A31169-D2E5-4516-8025-0626FF69F803}" dt="2021-04-06T12:23:45.102" v="1223" actId="1036"/>
          <ac:spMkLst>
            <pc:docMk/>
            <pc:sldMk cId="0" sldId="348"/>
            <ac:spMk id="139" creationId="{2A8CDA4C-6E2C-4B4F-8533-A496C41169C3}"/>
          </ac:spMkLst>
        </pc:spChg>
        <pc:spChg chg="add del">
          <ac:chgData name="Prabhakar, Aswin" userId="4a23c521-6c19-4e19-a740-5e5699a5ac53" providerId="ADAL" clId="{87A31169-D2E5-4516-8025-0626FF69F803}" dt="2021-04-14T09:30:42.810" v="2846" actId="478"/>
          <ac:spMkLst>
            <pc:docMk/>
            <pc:sldMk cId="0" sldId="348"/>
            <ac:spMk id="143" creationId="{E44FEEDE-9AF8-4798-900C-C1EA703E6E55}"/>
          </ac:spMkLst>
        </pc:spChg>
        <pc:spChg chg="mod">
          <ac:chgData name="Prabhakar, Aswin" userId="4a23c521-6c19-4e19-a740-5e5699a5ac53" providerId="ADAL" clId="{87A31169-D2E5-4516-8025-0626FF69F803}" dt="2021-04-06T10:48:26.694" v="703" actId="6549"/>
          <ac:spMkLst>
            <pc:docMk/>
            <pc:sldMk cId="0" sldId="348"/>
            <ac:spMk id="149" creationId="{53C3CE3E-2480-4A93-8D26-81F4B0FF1D55}"/>
          </ac:spMkLst>
        </pc:spChg>
        <pc:spChg chg="add mod">
          <ac:chgData name="Prabhakar, Aswin" userId="4a23c521-6c19-4e19-a740-5e5699a5ac53" providerId="ADAL" clId="{87A31169-D2E5-4516-8025-0626FF69F803}" dt="2021-04-06T11:20:19.583" v="976" actId="1036"/>
          <ac:spMkLst>
            <pc:docMk/>
            <pc:sldMk cId="0" sldId="348"/>
            <ac:spMk id="155" creationId="{488F6718-61A4-4FA0-BA73-5612CE46569D}"/>
          </ac:spMkLst>
        </pc:spChg>
        <pc:spChg chg="mod">
          <ac:chgData name="Prabhakar, Aswin" userId="4a23c521-6c19-4e19-a740-5e5699a5ac53" providerId="ADAL" clId="{87A31169-D2E5-4516-8025-0626FF69F803}" dt="2021-04-14T09:32:52.725" v="2896" actId="1037"/>
          <ac:spMkLst>
            <pc:docMk/>
            <pc:sldMk cId="0" sldId="348"/>
            <ac:spMk id="163" creationId="{220C55B9-00A4-4A4B-98EA-DBC226A430EB}"/>
          </ac:spMkLst>
        </pc:spChg>
        <pc:spChg chg="mod">
          <ac:chgData name="Prabhakar, Aswin" userId="4a23c521-6c19-4e19-a740-5e5699a5ac53" providerId="ADAL" clId="{87A31169-D2E5-4516-8025-0626FF69F803}" dt="2021-04-14T09:33:06.243" v="2897" actId="1076"/>
          <ac:spMkLst>
            <pc:docMk/>
            <pc:sldMk cId="0" sldId="348"/>
            <ac:spMk id="164" creationId="{6F023688-878B-4F14-B072-B52D3017947E}"/>
          </ac:spMkLst>
        </pc:spChg>
        <pc:spChg chg="mod">
          <ac:chgData name="Prabhakar, Aswin" userId="4a23c521-6c19-4e19-a740-5e5699a5ac53" providerId="ADAL" clId="{87A31169-D2E5-4516-8025-0626FF69F803}" dt="2021-04-14T09:32:52.725" v="2896" actId="1037"/>
          <ac:spMkLst>
            <pc:docMk/>
            <pc:sldMk cId="0" sldId="348"/>
            <ac:spMk id="165" creationId="{2F20B8F4-94E6-41B3-B677-035350125C59}"/>
          </ac:spMkLst>
        </pc:spChg>
        <pc:spChg chg="mod">
          <ac:chgData name="Prabhakar, Aswin" userId="4a23c521-6c19-4e19-a740-5e5699a5ac53" providerId="ADAL" clId="{87A31169-D2E5-4516-8025-0626FF69F803}" dt="2021-04-14T09:32:52.725" v="2896" actId="1037"/>
          <ac:spMkLst>
            <pc:docMk/>
            <pc:sldMk cId="0" sldId="348"/>
            <ac:spMk id="166" creationId="{59E39BBB-1FDF-40C8-8789-4AB794F2B72E}"/>
          </ac:spMkLst>
        </pc:spChg>
        <pc:spChg chg="mod">
          <ac:chgData name="Prabhakar, Aswin" userId="4a23c521-6c19-4e19-a740-5e5699a5ac53" providerId="ADAL" clId="{87A31169-D2E5-4516-8025-0626FF69F803}" dt="2021-04-14T09:32:52.725" v="2896" actId="1037"/>
          <ac:spMkLst>
            <pc:docMk/>
            <pc:sldMk cId="0" sldId="348"/>
            <ac:spMk id="168" creationId="{B2E5D545-EBB7-48E8-BB27-6E9F122860E5}"/>
          </ac:spMkLst>
        </pc:spChg>
        <pc:spChg chg="mod">
          <ac:chgData name="Prabhakar, Aswin" userId="4a23c521-6c19-4e19-a740-5e5699a5ac53" providerId="ADAL" clId="{87A31169-D2E5-4516-8025-0626FF69F803}" dt="2021-04-06T11:25:25.546" v="1054" actId="1035"/>
          <ac:spMkLst>
            <pc:docMk/>
            <pc:sldMk cId="0" sldId="348"/>
            <ac:spMk id="173" creationId="{9CB14666-7249-49A9-AFB5-CEC5ED78E222}"/>
          </ac:spMkLst>
        </pc:spChg>
        <pc:spChg chg="del mod ord">
          <ac:chgData name="Prabhakar, Aswin" userId="4a23c521-6c19-4e19-a740-5e5699a5ac53" providerId="ADAL" clId="{87A31169-D2E5-4516-8025-0626FF69F803}" dt="2021-04-18T18:13:33.394" v="3255" actId="478"/>
          <ac:spMkLst>
            <pc:docMk/>
            <pc:sldMk cId="0" sldId="348"/>
            <ac:spMk id="174" creationId="{7C0C38AE-506B-45D9-9348-467250D99DA0}"/>
          </ac:spMkLst>
        </pc:spChg>
        <pc:spChg chg="del mod ord">
          <ac:chgData name="Prabhakar, Aswin" userId="4a23c521-6c19-4e19-a740-5e5699a5ac53" providerId="ADAL" clId="{87A31169-D2E5-4516-8025-0626FF69F803}" dt="2021-04-18T18:13:34.765" v="3256" actId="478"/>
          <ac:spMkLst>
            <pc:docMk/>
            <pc:sldMk cId="0" sldId="348"/>
            <ac:spMk id="178" creationId="{CEEB08FF-9101-4D60-89F6-9470317A9B53}"/>
          </ac:spMkLst>
        </pc:spChg>
        <pc:spChg chg="add mod">
          <ac:chgData name="Prabhakar, Aswin" userId="4a23c521-6c19-4e19-a740-5e5699a5ac53" providerId="ADAL" clId="{87A31169-D2E5-4516-8025-0626FF69F803}" dt="2021-04-15T05:23:35.889" v="3161" actId="1036"/>
          <ac:spMkLst>
            <pc:docMk/>
            <pc:sldMk cId="0" sldId="348"/>
            <ac:spMk id="180" creationId="{F88B75E7-27EF-4B15-BCDF-891FA35E4940}"/>
          </ac:spMkLst>
        </pc:spChg>
        <pc:spChg chg="add mod">
          <ac:chgData name="Prabhakar, Aswin" userId="4a23c521-6c19-4e19-a740-5e5699a5ac53" providerId="ADAL" clId="{87A31169-D2E5-4516-8025-0626FF69F803}" dt="2021-04-18T19:26:55.015" v="3429" actId="1038"/>
          <ac:spMkLst>
            <pc:docMk/>
            <pc:sldMk cId="0" sldId="348"/>
            <ac:spMk id="181" creationId="{E17A3392-5A48-4D56-9689-B9083E927382}"/>
          </ac:spMkLst>
        </pc:spChg>
        <pc:spChg chg="add del mod">
          <ac:chgData name="Prabhakar, Aswin" userId="4a23c521-6c19-4e19-a740-5e5699a5ac53" providerId="ADAL" clId="{87A31169-D2E5-4516-8025-0626FF69F803}" dt="2021-04-06T11:28:47.126" v="1057" actId="478"/>
          <ac:spMkLst>
            <pc:docMk/>
            <pc:sldMk cId="0" sldId="348"/>
            <ac:spMk id="185" creationId="{383F4FEF-D0B8-45B0-8604-B85C6D34CB9B}"/>
          </ac:spMkLst>
        </pc:spChg>
        <pc:spChg chg="mod">
          <ac:chgData name="Prabhakar, Aswin" userId="4a23c521-6c19-4e19-a740-5e5699a5ac53" providerId="ADAL" clId="{87A31169-D2E5-4516-8025-0626FF69F803}" dt="2021-04-14T09:32:52.725" v="2896" actId="1037"/>
          <ac:spMkLst>
            <pc:docMk/>
            <pc:sldMk cId="0" sldId="348"/>
            <ac:spMk id="191" creationId="{6D566758-4DB6-474C-A9B2-28C6F08EB554}"/>
          </ac:spMkLst>
        </pc:spChg>
        <pc:spChg chg="del mod">
          <ac:chgData name="Prabhakar, Aswin" userId="4a23c521-6c19-4e19-a740-5e5699a5ac53" providerId="ADAL" clId="{87A31169-D2E5-4516-8025-0626FF69F803}" dt="2021-04-15T05:23:19.344" v="3123" actId="478"/>
          <ac:spMkLst>
            <pc:docMk/>
            <pc:sldMk cId="0" sldId="348"/>
            <ac:spMk id="200" creationId="{3F0BA184-A079-4E0D-A947-F116D66E4BEE}"/>
          </ac:spMkLst>
        </pc:spChg>
        <pc:grpChg chg="mod">
          <ac:chgData name="Prabhakar, Aswin" userId="4a23c521-6c19-4e19-a740-5e5699a5ac53" providerId="ADAL" clId="{87A31169-D2E5-4516-8025-0626FF69F803}" dt="2021-04-15T05:23:35.889" v="3161" actId="1036"/>
          <ac:grpSpMkLst>
            <pc:docMk/>
            <pc:sldMk cId="0" sldId="348"/>
            <ac:grpSpMk id="136" creationId="{BA775557-0A72-4E12-AC6F-369664780AB4}"/>
          </ac:grpSpMkLst>
        </pc:grpChg>
        <pc:grpChg chg="mod">
          <ac:chgData name="Prabhakar, Aswin" userId="4a23c521-6c19-4e19-a740-5e5699a5ac53" providerId="ADAL" clId="{87A31169-D2E5-4516-8025-0626FF69F803}" dt="2021-04-06T11:25:25.546" v="1054" actId="1035"/>
          <ac:grpSpMkLst>
            <pc:docMk/>
            <pc:sldMk cId="0" sldId="348"/>
            <ac:grpSpMk id="169" creationId="{4DFFC7C0-842C-4DDD-8C55-AAAB85B2F006}"/>
          </ac:grpSpMkLst>
        </pc:grpChg>
        <pc:picChg chg="del">
          <ac:chgData name="Prabhakar, Aswin" userId="4a23c521-6c19-4e19-a740-5e5699a5ac53" providerId="ADAL" clId="{87A31169-D2E5-4516-8025-0626FF69F803}" dt="2021-04-20T07:41:58.156" v="3459" actId="478"/>
          <ac:picMkLst>
            <pc:docMk/>
            <pc:sldMk cId="0" sldId="348"/>
            <ac:picMk id="44" creationId="{00000000-0000-0000-0000-000000000000}"/>
          </ac:picMkLst>
        </pc:picChg>
        <pc:picChg chg="mod">
          <ac:chgData name="Prabhakar, Aswin" userId="4a23c521-6c19-4e19-a740-5e5699a5ac53" providerId="ADAL" clId="{87A31169-D2E5-4516-8025-0626FF69F803}" dt="2021-04-06T07:49:55.258" v="81" actId="1037"/>
          <ac:picMkLst>
            <pc:docMk/>
            <pc:sldMk cId="0" sldId="348"/>
            <ac:picMk id="71" creationId="{D496A819-ACD2-40FA-B7B7-FDDAAD3A4C31}"/>
          </ac:picMkLst>
        </pc:picChg>
        <pc:picChg chg="mod">
          <ac:chgData name="Prabhakar, Aswin" userId="4a23c521-6c19-4e19-a740-5e5699a5ac53" providerId="ADAL" clId="{87A31169-D2E5-4516-8025-0626FF69F803}" dt="2021-04-18T18:14:27.721" v="3323" actId="1036"/>
          <ac:picMkLst>
            <pc:docMk/>
            <pc:sldMk cId="0" sldId="348"/>
            <ac:picMk id="117" creationId="{F0FC78ED-672D-4C58-8B31-E19C710B88D1}"/>
          </ac:picMkLst>
        </pc:picChg>
        <pc:picChg chg="mod">
          <ac:chgData name="Prabhakar, Aswin" userId="4a23c521-6c19-4e19-a740-5e5699a5ac53" providerId="ADAL" clId="{87A31169-D2E5-4516-8025-0626FF69F803}" dt="2021-04-14T09:32:52.725" v="2896" actId="1037"/>
          <ac:picMkLst>
            <pc:docMk/>
            <pc:sldMk cId="0" sldId="348"/>
            <ac:picMk id="162" creationId="{74C790CE-70CF-43EA-9E54-308CC607FBD2}"/>
          </ac:picMkLst>
        </pc:picChg>
        <pc:picChg chg="add mod">
          <ac:chgData name="Prabhakar, Aswin" userId="4a23c521-6c19-4e19-a740-5e5699a5ac53" providerId="ADAL" clId="{87A31169-D2E5-4516-8025-0626FF69F803}" dt="2021-04-18T19:26:55.015" v="3429" actId="1038"/>
          <ac:picMkLst>
            <pc:docMk/>
            <pc:sldMk cId="0" sldId="348"/>
            <ac:picMk id="182" creationId="{CAB8C3DE-244F-4423-93C0-AF963991BB95}"/>
          </ac:picMkLst>
        </pc:picChg>
        <pc:picChg chg="del mod">
          <ac:chgData name="Prabhakar, Aswin" userId="4a23c521-6c19-4e19-a740-5e5699a5ac53" providerId="ADAL" clId="{87A31169-D2E5-4516-8025-0626FF69F803}" dt="2021-04-18T18:13:55.871" v="3287" actId="478"/>
          <ac:picMkLst>
            <pc:docMk/>
            <pc:sldMk cId="0" sldId="348"/>
            <ac:picMk id="190" creationId="{82CF7D8C-4A67-4CA1-922F-8A9782D61C60}"/>
          </ac:picMkLst>
        </pc:picChg>
        <pc:cxnChg chg="add del">
          <ac:chgData name="Prabhakar, Aswin" userId="4a23c521-6c19-4e19-a740-5e5699a5ac53" providerId="ADAL" clId="{87A31169-D2E5-4516-8025-0626FF69F803}" dt="2021-04-06T11:09:10.492" v="844" actId="11529"/>
          <ac:cxnSpMkLst>
            <pc:docMk/>
            <pc:sldMk cId="0" sldId="348"/>
            <ac:cxnSpMk id="17" creationId="{67F7443B-F528-4154-88CC-A110A22CF931}"/>
          </ac:cxnSpMkLst>
        </pc:cxnChg>
        <pc:cxnChg chg="add del mod">
          <ac:chgData name="Prabhakar, Aswin" userId="4a23c521-6c19-4e19-a740-5e5699a5ac53" providerId="ADAL" clId="{87A31169-D2E5-4516-8025-0626FF69F803}" dt="2021-04-06T12:27:54.107" v="1230" actId="478"/>
          <ac:cxnSpMkLst>
            <pc:docMk/>
            <pc:sldMk cId="0" sldId="348"/>
            <ac:cxnSpMk id="17" creationId="{F6174D5A-7554-43E9-B9E0-31B9199BDEA8}"/>
          </ac:cxnSpMkLst>
        </pc:cxnChg>
        <pc:cxnChg chg="add del mod">
          <ac:chgData name="Prabhakar, Aswin" userId="4a23c521-6c19-4e19-a740-5e5699a5ac53" providerId="ADAL" clId="{87A31169-D2E5-4516-8025-0626FF69F803}" dt="2021-04-06T11:09:56.473" v="850" actId="478"/>
          <ac:cxnSpMkLst>
            <pc:docMk/>
            <pc:sldMk cId="0" sldId="348"/>
            <ac:cxnSpMk id="19" creationId="{C8799BC3-7511-4281-9BF2-CAD84115841E}"/>
          </ac:cxnSpMkLst>
        </pc:cxnChg>
        <pc:cxnChg chg="add mod">
          <ac:chgData name="Prabhakar, Aswin" userId="4a23c521-6c19-4e19-a740-5e5699a5ac53" providerId="ADAL" clId="{87A31169-D2E5-4516-8025-0626FF69F803}" dt="2021-04-06T11:20:37.553" v="977" actId="14100"/>
          <ac:cxnSpMkLst>
            <pc:docMk/>
            <pc:sldMk cId="0" sldId="348"/>
            <ac:cxnSpMk id="33" creationId="{316110C2-AB8F-432B-BF25-6FEF7AF24A4C}"/>
          </ac:cxnSpMkLst>
        </pc:cxnChg>
        <pc:cxnChg chg="add mod">
          <ac:chgData name="Prabhakar, Aswin" userId="4a23c521-6c19-4e19-a740-5e5699a5ac53" providerId="ADAL" clId="{87A31169-D2E5-4516-8025-0626FF69F803}" dt="2021-04-06T12:28:28.367" v="1234" actId="208"/>
          <ac:cxnSpMkLst>
            <pc:docMk/>
            <pc:sldMk cId="0" sldId="348"/>
            <ac:cxnSpMk id="60" creationId="{55BF0408-A5B2-482D-B634-117DDDF58CFC}"/>
          </ac:cxnSpMkLst>
        </pc:cxnChg>
        <pc:cxnChg chg="del mod">
          <ac:chgData name="Prabhakar, Aswin" userId="4a23c521-6c19-4e19-a740-5e5699a5ac53" providerId="ADAL" clId="{87A31169-D2E5-4516-8025-0626FF69F803}" dt="2021-04-18T18:13:59.275" v="3289" actId="478"/>
          <ac:cxnSpMkLst>
            <pc:docMk/>
            <pc:sldMk cId="0" sldId="348"/>
            <ac:cxnSpMk id="100" creationId="{8482A266-C0AB-43E8-9735-C61E30AD80D1}"/>
          </ac:cxnSpMkLst>
        </pc:cxnChg>
        <pc:cxnChg chg="mod">
          <ac:chgData name="Prabhakar, Aswin" userId="4a23c521-6c19-4e19-a740-5e5699a5ac53" providerId="ADAL" clId="{87A31169-D2E5-4516-8025-0626FF69F803}" dt="2021-04-06T07:49:55.258" v="81" actId="1037"/>
          <ac:cxnSpMkLst>
            <pc:docMk/>
            <pc:sldMk cId="0" sldId="348"/>
            <ac:cxnSpMk id="114" creationId="{D86D1D62-7A77-47F3-AF70-B0BF852341F2}"/>
          </ac:cxnSpMkLst>
        </pc:cxnChg>
        <pc:cxnChg chg="del mod">
          <ac:chgData name="Prabhakar, Aswin" userId="4a23c521-6c19-4e19-a740-5e5699a5ac53" providerId="ADAL" clId="{87A31169-D2E5-4516-8025-0626FF69F803}" dt="2021-04-14T09:30:45.416" v="2847" actId="478"/>
          <ac:cxnSpMkLst>
            <pc:docMk/>
            <pc:sldMk cId="0" sldId="348"/>
            <ac:cxnSpMk id="125" creationId="{D763985D-CA84-4EDF-86CA-BD8A569C09C3}"/>
          </ac:cxnSpMkLst>
        </pc:cxnChg>
        <pc:cxnChg chg="del mod">
          <ac:chgData name="Prabhakar, Aswin" userId="4a23c521-6c19-4e19-a740-5e5699a5ac53" providerId="ADAL" clId="{87A31169-D2E5-4516-8025-0626FF69F803}" dt="2021-04-15T05:23:22.135" v="3124" actId="478"/>
          <ac:cxnSpMkLst>
            <pc:docMk/>
            <pc:sldMk cId="0" sldId="348"/>
            <ac:cxnSpMk id="152" creationId="{8A28DF68-37B4-4469-812C-E7F20BDB20C5}"/>
          </ac:cxnSpMkLst>
        </pc:cxnChg>
        <pc:cxnChg chg="add mod">
          <ac:chgData name="Prabhakar, Aswin" userId="4a23c521-6c19-4e19-a740-5e5699a5ac53" providerId="ADAL" clId="{87A31169-D2E5-4516-8025-0626FF69F803}" dt="2021-04-06T12:23:45.102" v="1223" actId="1036"/>
          <ac:cxnSpMkLst>
            <pc:docMk/>
            <pc:sldMk cId="0" sldId="348"/>
            <ac:cxnSpMk id="157" creationId="{D43A5A8B-9381-459B-B0E4-F8466BDEB2B5}"/>
          </ac:cxnSpMkLst>
        </pc:cxnChg>
        <pc:cxnChg chg="mod">
          <ac:chgData name="Prabhakar, Aswin" userId="4a23c521-6c19-4e19-a740-5e5699a5ac53" providerId="ADAL" clId="{87A31169-D2E5-4516-8025-0626FF69F803}" dt="2021-04-14T09:32:38.690" v="2849" actId="14100"/>
          <ac:cxnSpMkLst>
            <pc:docMk/>
            <pc:sldMk cId="0" sldId="348"/>
            <ac:cxnSpMk id="161" creationId="{D821DEC5-A1EB-4160-97C4-07FBEABFCAAC}"/>
          </ac:cxnSpMkLst>
        </pc:cxnChg>
        <pc:cxnChg chg="mod">
          <ac:chgData name="Prabhakar, Aswin" userId="4a23c521-6c19-4e19-a740-5e5699a5ac53" providerId="ADAL" clId="{87A31169-D2E5-4516-8025-0626FF69F803}" dt="2021-04-14T09:32:52.725" v="2896" actId="1037"/>
          <ac:cxnSpMkLst>
            <pc:docMk/>
            <pc:sldMk cId="0" sldId="348"/>
            <ac:cxnSpMk id="175" creationId="{8B7E9AF3-ECAF-450A-B712-56D62FE3F6F3}"/>
          </ac:cxnSpMkLst>
        </pc:cxnChg>
        <pc:cxnChg chg="mod">
          <ac:chgData name="Prabhakar, Aswin" userId="4a23c521-6c19-4e19-a740-5e5699a5ac53" providerId="ADAL" clId="{87A31169-D2E5-4516-8025-0626FF69F803}" dt="2021-04-14T09:32:52.725" v="2896" actId="1037"/>
          <ac:cxnSpMkLst>
            <pc:docMk/>
            <pc:sldMk cId="0" sldId="348"/>
            <ac:cxnSpMk id="177" creationId="{F845B485-6399-4E62-A6FE-F3D3B14F1406}"/>
          </ac:cxnSpMkLst>
        </pc:cxnChg>
        <pc:cxnChg chg="add mod">
          <ac:chgData name="Prabhakar, Aswin" userId="4a23c521-6c19-4e19-a740-5e5699a5ac53" providerId="ADAL" clId="{87A31169-D2E5-4516-8025-0626FF69F803}" dt="2021-04-06T11:20:19.583" v="976" actId="1036"/>
          <ac:cxnSpMkLst>
            <pc:docMk/>
            <pc:sldMk cId="0" sldId="348"/>
            <ac:cxnSpMk id="179" creationId="{56E79641-7581-409C-A013-7F8080F1A649}"/>
          </ac:cxnSpMkLst>
        </pc:cxnChg>
        <pc:cxnChg chg="add mod">
          <ac:chgData name="Prabhakar, Aswin" userId="4a23c521-6c19-4e19-a740-5e5699a5ac53" providerId="ADAL" clId="{87A31169-D2E5-4516-8025-0626FF69F803}" dt="2021-04-06T11:15:17.699" v="923" actId="14100"/>
          <ac:cxnSpMkLst>
            <pc:docMk/>
            <pc:sldMk cId="0" sldId="348"/>
            <ac:cxnSpMk id="183" creationId="{6E36E38F-CB8C-4601-9EA4-7DE8EA591539}"/>
          </ac:cxnSpMkLst>
        </pc:cxnChg>
        <pc:cxnChg chg="add mod">
          <ac:chgData name="Prabhakar, Aswin" userId="4a23c521-6c19-4e19-a740-5e5699a5ac53" providerId="ADAL" clId="{87A31169-D2E5-4516-8025-0626FF69F803}" dt="2021-04-06T11:16:35.264" v="940" actId="14100"/>
          <ac:cxnSpMkLst>
            <pc:docMk/>
            <pc:sldMk cId="0" sldId="348"/>
            <ac:cxnSpMk id="184" creationId="{98ED2BB0-3EA2-4246-AD53-7E6452A05A21}"/>
          </ac:cxnSpMkLst>
        </pc:cxnChg>
        <pc:cxnChg chg="del mod">
          <ac:chgData name="Prabhakar, Aswin" userId="4a23c521-6c19-4e19-a740-5e5699a5ac53" providerId="ADAL" clId="{87A31169-D2E5-4516-8025-0626FF69F803}" dt="2021-04-18T18:13:56.902" v="3288" actId="478"/>
          <ac:cxnSpMkLst>
            <pc:docMk/>
            <pc:sldMk cId="0" sldId="348"/>
            <ac:cxnSpMk id="192" creationId="{6A8931DD-1E98-45B9-8F60-BAB522EEEB64}"/>
          </ac:cxnSpMkLst>
        </pc:cxnChg>
        <pc:cxnChg chg="mod">
          <ac:chgData name="Prabhakar, Aswin" userId="4a23c521-6c19-4e19-a740-5e5699a5ac53" providerId="ADAL" clId="{87A31169-D2E5-4516-8025-0626FF69F803}" dt="2021-04-18T18:15:21.724" v="3324" actId="14100"/>
          <ac:cxnSpMkLst>
            <pc:docMk/>
            <pc:sldMk cId="0" sldId="348"/>
            <ac:cxnSpMk id="201" creationId="{E0D2DC92-9CFE-4B19-838A-284FCDA03D0A}"/>
          </ac:cxnSpMkLst>
        </pc:cxnChg>
        <pc:cxnChg chg="mod">
          <ac:chgData name="Prabhakar, Aswin" userId="4a23c521-6c19-4e19-a740-5e5699a5ac53" providerId="ADAL" clId="{87A31169-D2E5-4516-8025-0626FF69F803}" dt="2021-04-14T09:32:52.725" v="2896" actId="1037"/>
          <ac:cxnSpMkLst>
            <pc:docMk/>
            <pc:sldMk cId="0" sldId="348"/>
            <ac:cxnSpMk id="203" creationId="{DADC271A-4B78-4921-B2D2-C0EC8ECF4064}"/>
          </ac:cxnSpMkLst>
        </pc:cxnChg>
      </pc:sldChg>
      <pc:sldChg chg="delSp modSp mod">
        <pc:chgData name="Prabhakar, Aswin" userId="4a23c521-6c19-4e19-a740-5e5699a5ac53" providerId="ADAL" clId="{87A31169-D2E5-4516-8025-0626FF69F803}" dt="2021-04-20T07:41:14.997" v="3443" actId="478"/>
        <pc:sldMkLst>
          <pc:docMk/>
          <pc:sldMk cId="0" sldId="349"/>
        </pc:sldMkLst>
        <pc:spChg chg="mod">
          <ac:chgData name="Prabhakar, Aswin" userId="4a23c521-6c19-4e19-a740-5e5699a5ac53" providerId="ADAL" clId="{87A31169-D2E5-4516-8025-0626FF69F803}" dt="2021-04-06T12:35:53.402" v="1235"/>
          <ac:spMkLst>
            <pc:docMk/>
            <pc:sldMk cId="0" sldId="349"/>
            <ac:spMk id="2" creationId="{00000000-0000-0000-0000-000000000000}"/>
          </ac:spMkLst>
        </pc:spChg>
        <pc:spChg chg="mod">
          <ac:chgData name="Prabhakar, Aswin" userId="4a23c521-6c19-4e19-a740-5e5699a5ac53" providerId="ADAL" clId="{87A31169-D2E5-4516-8025-0626FF69F803}" dt="2021-04-12T15:40:31.324" v="2123" actId="1035"/>
          <ac:spMkLst>
            <pc:docMk/>
            <pc:sldMk cId="0" sldId="349"/>
            <ac:spMk id="9" creationId="{00000000-0000-0000-0000-000000000000}"/>
          </ac:spMkLst>
        </pc:spChg>
        <pc:spChg chg="mod">
          <ac:chgData name="Prabhakar, Aswin" userId="4a23c521-6c19-4e19-a740-5e5699a5ac53" providerId="ADAL" clId="{87A31169-D2E5-4516-8025-0626FF69F803}" dt="2021-04-12T15:41:02.342" v="2177" actId="6549"/>
          <ac:spMkLst>
            <pc:docMk/>
            <pc:sldMk cId="0" sldId="349"/>
            <ac:spMk id="10" creationId="{00000000-0000-0000-0000-000000000000}"/>
          </ac:spMkLst>
        </pc:spChg>
        <pc:spChg chg="mod">
          <ac:chgData name="Prabhakar, Aswin" userId="4a23c521-6c19-4e19-a740-5e5699a5ac53" providerId="ADAL" clId="{87A31169-D2E5-4516-8025-0626FF69F803}" dt="2021-04-12T15:40:11.504" v="2120" actId="1036"/>
          <ac:spMkLst>
            <pc:docMk/>
            <pc:sldMk cId="0" sldId="349"/>
            <ac:spMk id="16" creationId="{00000000-0000-0000-0000-000000000000}"/>
          </ac:spMkLst>
        </pc:spChg>
        <pc:spChg chg="mod">
          <ac:chgData name="Prabhakar, Aswin" userId="4a23c521-6c19-4e19-a740-5e5699a5ac53" providerId="ADAL" clId="{87A31169-D2E5-4516-8025-0626FF69F803}" dt="2021-04-12T18:23:36.589" v="2735" actId="1038"/>
          <ac:spMkLst>
            <pc:docMk/>
            <pc:sldMk cId="0" sldId="349"/>
            <ac:spMk id="51" creationId="{00000000-0000-0000-0000-000000000000}"/>
          </ac:spMkLst>
        </pc:spChg>
        <pc:spChg chg="del">
          <ac:chgData name="Prabhakar, Aswin" userId="4a23c521-6c19-4e19-a740-5e5699a5ac53" providerId="ADAL" clId="{87A31169-D2E5-4516-8025-0626FF69F803}" dt="2021-04-20T07:41:13.936" v="3442" actId="478"/>
          <ac:spMkLst>
            <pc:docMk/>
            <pc:sldMk cId="0" sldId="349"/>
            <ac:spMk id="52" creationId="{00000000-0000-0000-0000-000000000000}"/>
          </ac:spMkLst>
        </pc:spChg>
        <pc:spChg chg="del">
          <ac:chgData name="Prabhakar, Aswin" userId="4a23c521-6c19-4e19-a740-5e5699a5ac53" providerId="ADAL" clId="{87A31169-D2E5-4516-8025-0626FF69F803}" dt="2021-04-20T07:41:11.921" v="3441" actId="478"/>
          <ac:spMkLst>
            <pc:docMk/>
            <pc:sldMk cId="0" sldId="349"/>
            <ac:spMk id="53" creationId="{00000000-0000-0000-0000-000000000000}"/>
          </ac:spMkLst>
        </pc:spChg>
        <pc:spChg chg="mod">
          <ac:chgData name="Prabhakar, Aswin" userId="4a23c521-6c19-4e19-a740-5e5699a5ac53" providerId="ADAL" clId="{87A31169-D2E5-4516-8025-0626FF69F803}" dt="2021-04-15T07:07:55.672" v="3242" actId="20577"/>
          <ac:spMkLst>
            <pc:docMk/>
            <pc:sldMk cId="0" sldId="349"/>
            <ac:spMk id="54" creationId="{00000000-0000-0000-0000-000000000000}"/>
          </ac:spMkLst>
        </pc:spChg>
        <pc:spChg chg="del">
          <ac:chgData name="Prabhakar, Aswin" userId="4a23c521-6c19-4e19-a740-5e5699a5ac53" providerId="ADAL" clId="{87A31169-D2E5-4516-8025-0626FF69F803}" dt="2021-04-12T07:50:47.975" v="1386" actId="478"/>
          <ac:spMkLst>
            <pc:docMk/>
            <pc:sldMk cId="0" sldId="349"/>
            <ac:spMk id="56" creationId="{00000000-0000-0000-0000-000000000000}"/>
          </ac:spMkLst>
        </pc:spChg>
        <pc:spChg chg="mod">
          <ac:chgData name="Prabhakar, Aswin" userId="4a23c521-6c19-4e19-a740-5e5699a5ac53" providerId="ADAL" clId="{87A31169-D2E5-4516-8025-0626FF69F803}" dt="2021-04-12T15:40:31.324" v="2123" actId="1035"/>
          <ac:spMkLst>
            <pc:docMk/>
            <pc:sldMk cId="0" sldId="349"/>
            <ac:spMk id="58" creationId="{AD3B5E00-4C75-4263-AE3D-494B2C4478AB}"/>
          </ac:spMkLst>
        </pc:spChg>
        <pc:spChg chg="mod">
          <ac:chgData name="Prabhakar, Aswin" userId="4a23c521-6c19-4e19-a740-5e5699a5ac53" providerId="ADAL" clId="{87A31169-D2E5-4516-8025-0626FF69F803}" dt="2021-04-12T15:40:45.175" v="2152" actId="1037"/>
          <ac:spMkLst>
            <pc:docMk/>
            <pc:sldMk cId="0" sldId="349"/>
            <ac:spMk id="59" creationId="{C09F71BE-B261-48CE-8B36-424DA997AE80}"/>
          </ac:spMkLst>
        </pc:spChg>
        <pc:spChg chg="mod">
          <ac:chgData name="Prabhakar, Aswin" userId="4a23c521-6c19-4e19-a740-5e5699a5ac53" providerId="ADAL" clId="{87A31169-D2E5-4516-8025-0626FF69F803}" dt="2021-04-14T07:01:04.828" v="2756" actId="207"/>
          <ac:spMkLst>
            <pc:docMk/>
            <pc:sldMk cId="0" sldId="349"/>
            <ac:spMk id="61" creationId="{FD2AC995-8ECA-46E2-ADC9-AABA2067C4EA}"/>
          </ac:spMkLst>
        </pc:spChg>
        <pc:spChg chg="mod">
          <ac:chgData name="Prabhakar, Aswin" userId="4a23c521-6c19-4e19-a740-5e5699a5ac53" providerId="ADAL" clId="{87A31169-D2E5-4516-8025-0626FF69F803}" dt="2021-04-12T15:40:11.504" v="2120" actId="1036"/>
          <ac:spMkLst>
            <pc:docMk/>
            <pc:sldMk cId="0" sldId="349"/>
            <ac:spMk id="66" creationId="{217212B4-2F7E-425B-8CA6-53A0C76046F0}"/>
          </ac:spMkLst>
        </pc:spChg>
        <pc:spChg chg="mod">
          <ac:chgData name="Prabhakar, Aswin" userId="4a23c521-6c19-4e19-a740-5e5699a5ac53" providerId="ADAL" clId="{87A31169-D2E5-4516-8025-0626FF69F803}" dt="2021-04-12T15:40:31.324" v="2123" actId="1035"/>
          <ac:spMkLst>
            <pc:docMk/>
            <pc:sldMk cId="0" sldId="349"/>
            <ac:spMk id="71" creationId="{00000000-0000-0000-0000-000000000000}"/>
          </ac:spMkLst>
        </pc:spChg>
        <pc:spChg chg="mod">
          <ac:chgData name="Prabhakar, Aswin" userId="4a23c521-6c19-4e19-a740-5e5699a5ac53" providerId="ADAL" clId="{87A31169-D2E5-4516-8025-0626FF69F803}" dt="2021-04-12T18:23:28.286" v="2722" actId="14100"/>
          <ac:spMkLst>
            <pc:docMk/>
            <pc:sldMk cId="0" sldId="349"/>
            <ac:spMk id="72" creationId="{00000000-0000-0000-0000-000000000000}"/>
          </ac:spMkLst>
        </pc:spChg>
        <pc:spChg chg="mod">
          <ac:chgData name="Prabhakar, Aswin" userId="4a23c521-6c19-4e19-a740-5e5699a5ac53" providerId="ADAL" clId="{87A31169-D2E5-4516-8025-0626FF69F803}" dt="2021-04-12T15:40:31.324" v="2123" actId="1035"/>
          <ac:spMkLst>
            <pc:docMk/>
            <pc:sldMk cId="0" sldId="349"/>
            <ac:spMk id="75" creationId="{00000000-0000-0000-0000-000000000000}"/>
          </ac:spMkLst>
        </pc:spChg>
        <pc:spChg chg="mod">
          <ac:chgData name="Prabhakar, Aswin" userId="4a23c521-6c19-4e19-a740-5e5699a5ac53" providerId="ADAL" clId="{87A31169-D2E5-4516-8025-0626FF69F803}" dt="2021-04-12T15:40:31.324" v="2123" actId="1035"/>
          <ac:spMkLst>
            <pc:docMk/>
            <pc:sldMk cId="0" sldId="349"/>
            <ac:spMk id="76" creationId="{00000000-0000-0000-0000-000000000000}"/>
          </ac:spMkLst>
        </pc:spChg>
        <pc:spChg chg="mod">
          <ac:chgData name="Prabhakar, Aswin" userId="4a23c521-6c19-4e19-a740-5e5699a5ac53" providerId="ADAL" clId="{87A31169-D2E5-4516-8025-0626FF69F803}" dt="2021-04-06T14:49:12.573" v="1256" actId="20577"/>
          <ac:spMkLst>
            <pc:docMk/>
            <pc:sldMk cId="0" sldId="349"/>
            <ac:spMk id="81" creationId="{00000000-0000-0000-0000-000000000000}"/>
          </ac:spMkLst>
        </pc:spChg>
        <pc:spChg chg="mod">
          <ac:chgData name="Prabhakar, Aswin" userId="4a23c521-6c19-4e19-a740-5e5699a5ac53" providerId="ADAL" clId="{87A31169-D2E5-4516-8025-0626FF69F803}" dt="2021-04-12T15:40:31.324" v="2123" actId="1035"/>
          <ac:spMkLst>
            <pc:docMk/>
            <pc:sldMk cId="0" sldId="349"/>
            <ac:spMk id="84" creationId="{00000000-0000-0000-0000-000000000000}"/>
          </ac:spMkLst>
        </pc:spChg>
        <pc:spChg chg="del mod">
          <ac:chgData name="Prabhakar, Aswin" userId="4a23c521-6c19-4e19-a740-5e5699a5ac53" providerId="ADAL" clId="{87A31169-D2E5-4516-8025-0626FF69F803}" dt="2021-04-12T18:23:15.820" v="2720" actId="478"/>
          <ac:spMkLst>
            <pc:docMk/>
            <pc:sldMk cId="0" sldId="349"/>
            <ac:spMk id="88" creationId="{00000000-0000-0000-0000-000000000000}"/>
          </ac:spMkLst>
        </pc:spChg>
        <pc:picChg chg="del">
          <ac:chgData name="Prabhakar, Aswin" userId="4a23c521-6c19-4e19-a740-5e5699a5ac53" providerId="ADAL" clId="{87A31169-D2E5-4516-8025-0626FF69F803}" dt="2021-04-20T07:41:14.997" v="3443" actId="478"/>
          <ac:picMkLst>
            <pc:docMk/>
            <pc:sldMk cId="0" sldId="349"/>
            <ac:picMk id="55" creationId="{00000000-0000-0000-0000-000000000000}"/>
          </ac:picMkLst>
        </pc:picChg>
        <pc:picChg chg="del">
          <ac:chgData name="Prabhakar, Aswin" userId="4a23c521-6c19-4e19-a740-5e5699a5ac53" providerId="ADAL" clId="{87A31169-D2E5-4516-8025-0626FF69F803}" dt="2021-04-12T07:50:45.161" v="1385" actId="478"/>
          <ac:picMkLst>
            <pc:docMk/>
            <pc:sldMk cId="0" sldId="349"/>
            <ac:picMk id="57" creationId="{00000000-0000-0000-0000-000000000000}"/>
          </ac:picMkLst>
        </pc:picChg>
        <pc:picChg chg="mod">
          <ac:chgData name="Prabhakar, Aswin" userId="4a23c521-6c19-4e19-a740-5e5699a5ac53" providerId="ADAL" clId="{87A31169-D2E5-4516-8025-0626FF69F803}" dt="2021-04-12T15:40:31.324" v="2123" actId="1035"/>
          <ac:picMkLst>
            <pc:docMk/>
            <pc:sldMk cId="0" sldId="349"/>
            <ac:picMk id="62" creationId="{336599D6-4F00-4E04-9389-D5DF01307708}"/>
          </ac:picMkLst>
        </pc:picChg>
        <pc:picChg chg="mod">
          <ac:chgData name="Prabhakar, Aswin" userId="4a23c521-6c19-4e19-a740-5e5699a5ac53" providerId="ADAL" clId="{87A31169-D2E5-4516-8025-0626FF69F803}" dt="2021-04-12T15:40:31.324" v="2123" actId="1035"/>
          <ac:picMkLst>
            <pc:docMk/>
            <pc:sldMk cId="0" sldId="349"/>
            <ac:picMk id="63" creationId="{491428A6-0869-4A42-99C7-7EED6E246581}"/>
          </ac:picMkLst>
        </pc:picChg>
        <pc:picChg chg="mod">
          <ac:chgData name="Prabhakar, Aswin" userId="4a23c521-6c19-4e19-a740-5e5699a5ac53" providerId="ADAL" clId="{87A31169-D2E5-4516-8025-0626FF69F803}" dt="2021-04-12T15:40:31.324" v="2123" actId="1035"/>
          <ac:picMkLst>
            <pc:docMk/>
            <pc:sldMk cId="0" sldId="349"/>
            <ac:picMk id="64" creationId="{82818137-C7BF-4480-8489-4317B73DE494}"/>
          </ac:picMkLst>
        </pc:picChg>
        <pc:picChg chg="mod">
          <ac:chgData name="Prabhakar, Aswin" userId="4a23c521-6c19-4e19-a740-5e5699a5ac53" providerId="ADAL" clId="{87A31169-D2E5-4516-8025-0626FF69F803}" dt="2021-04-12T15:40:31.324" v="2123" actId="1035"/>
          <ac:picMkLst>
            <pc:docMk/>
            <pc:sldMk cId="0" sldId="349"/>
            <ac:picMk id="65" creationId="{6CA51585-75F9-4FFC-834D-4B918E6818A2}"/>
          </ac:picMkLst>
        </pc:picChg>
        <pc:picChg chg="mod">
          <ac:chgData name="Prabhakar, Aswin" userId="4a23c521-6c19-4e19-a740-5e5699a5ac53" providerId="ADAL" clId="{87A31169-D2E5-4516-8025-0626FF69F803}" dt="2021-04-14T07:00:21.404" v="2755" actId="1036"/>
          <ac:picMkLst>
            <pc:docMk/>
            <pc:sldMk cId="0" sldId="349"/>
            <ac:picMk id="69" creationId="{1A7A0409-895E-4F7A-BFA7-F53D1FEAE040}"/>
          </ac:picMkLst>
        </pc:picChg>
      </pc:sldChg>
      <pc:sldChg chg="modSp mod">
        <pc:chgData name="Prabhakar, Aswin" userId="4a23c521-6c19-4e19-a740-5e5699a5ac53" providerId="ADAL" clId="{87A31169-D2E5-4516-8025-0626FF69F803}" dt="2021-04-06T12:35:53.402" v="1235"/>
        <pc:sldMkLst>
          <pc:docMk/>
          <pc:sldMk cId="0" sldId="353"/>
        </pc:sldMkLst>
        <pc:spChg chg="mod">
          <ac:chgData name="Prabhakar, Aswin" userId="4a23c521-6c19-4e19-a740-5e5699a5ac53" providerId="ADAL" clId="{87A31169-D2E5-4516-8025-0626FF69F803}" dt="2021-04-06T12:35:53.402" v="1235"/>
          <ac:spMkLst>
            <pc:docMk/>
            <pc:sldMk cId="0" sldId="353"/>
            <ac:spMk id="2" creationId="{00000000-0000-0000-0000-000000000000}"/>
          </ac:spMkLst>
        </pc:spChg>
        <pc:spChg chg="mod">
          <ac:chgData name="Prabhakar, Aswin" userId="4a23c521-6c19-4e19-a740-5e5699a5ac53" providerId="ADAL" clId="{87A31169-D2E5-4516-8025-0626FF69F803}" dt="2021-04-06T07:57:25.287" v="83" actId="1076"/>
          <ac:spMkLst>
            <pc:docMk/>
            <pc:sldMk cId="0" sldId="353"/>
            <ac:spMk id="49" creationId="{00000000-0000-0000-0000-000000000000}"/>
          </ac:spMkLst>
        </pc:spChg>
        <pc:spChg chg="mod">
          <ac:chgData name="Prabhakar, Aswin" userId="4a23c521-6c19-4e19-a740-5e5699a5ac53" providerId="ADAL" clId="{87A31169-D2E5-4516-8025-0626FF69F803}" dt="2021-04-06T09:45:15.368" v="348" actId="20577"/>
          <ac:spMkLst>
            <pc:docMk/>
            <pc:sldMk cId="0" sldId="353"/>
            <ac:spMk id="128" creationId="{00000000-0000-0000-0000-000000000000}"/>
          </ac:spMkLst>
        </pc:spChg>
        <pc:spChg chg="mod">
          <ac:chgData name="Prabhakar, Aswin" userId="4a23c521-6c19-4e19-a740-5e5699a5ac53" providerId="ADAL" clId="{87A31169-D2E5-4516-8025-0626FF69F803}" dt="2021-04-06T10:16:51.006" v="532" actId="20577"/>
          <ac:spMkLst>
            <pc:docMk/>
            <pc:sldMk cId="0" sldId="353"/>
            <ac:spMk id="129" creationId="{00000000-0000-0000-0000-000000000000}"/>
          </ac:spMkLst>
        </pc:spChg>
      </pc:sldChg>
      <pc:sldChg chg="del">
        <pc:chgData name="Prabhakar, Aswin" userId="4a23c521-6c19-4e19-a740-5e5699a5ac53" providerId="ADAL" clId="{87A31169-D2E5-4516-8025-0626FF69F803}" dt="2021-04-06T11:51:27.317" v="1059" actId="47"/>
        <pc:sldMkLst>
          <pc:docMk/>
          <pc:sldMk cId="0" sldId="386"/>
        </pc:sldMkLst>
      </pc:sldChg>
      <pc:sldChg chg="del">
        <pc:chgData name="Prabhakar, Aswin" userId="4a23c521-6c19-4e19-a740-5e5699a5ac53" providerId="ADAL" clId="{87A31169-D2E5-4516-8025-0626FF69F803}" dt="2021-04-06T05:47:44.927" v="1" actId="2696"/>
        <pc:sldMkLst>
          <pc:docMk/>
          <pc:sldMk cId="1526386521" sldId="388"/>
        </pc:sldMkLst>
      </pc:sldChg>
      <pc:sldChg chg="del">
        <pc:chgData name="Prabhakar, Aswin" userId="4a23c521-6c19-4e19-a740-5e5699a5ac53" providerId="ADAL" clId="{87A31169-D2E5-4516-8025-0626FF69F803}" dt="2021-04-06T05:48:05.014" v="2" actId="2696"/>
        <pc:sldMkLst>
          <pc:docMk/>
          <pc:sldMk cId="2932095678" sldId="389"/>
        </pc:sldMkLst>
      </pc:sldChg>
      <pc:sldChg chg="modSp del">
        <pc:chgData name="Prabhakar, Aswin" userId="4a23c521-6c19-4e19-a740-5e5699a5ac53" providerId="ADAL" clId="{87A31169-D2E5-4516-8025-0626FF69F803}" dt="2021-04-20T07:40:44.581" v="3434" actId="2696"/>
        <pc:sldMkLst>
          <pc:docMk/>
          <pc:sldMk cId="1114346277" sldId="391"/>
        </pc:sldMkLst>
        <pc:spChg chg="mod">
          <ac:chgData name="Prabhakar, Aswin" userId="4a23c521-6c19-4e19-a740-5e5699a5ac53" providerId="ADAL" clId="{87A31169-D2E5-4516-8025-0626FF69F803}" dt="2021-04-06T12:35:53.402" v="1235"/>
          <ac:spMkLst>
            <pc:docMk/>
            <pc:sldMk cId="1114346277" sldId="391"/>
            <ac:spMk id="2" creationId="{00000000-0000-0000-0000-000000000000}"/>
          </ac:spMkLst>
        </pc:spChg>
      </pc:sldChg>
      <pc:sldChg chg="del">
        <pc:chgData name="Prabhakar, Aswin" userId="4a23c521-6c19-4e19-a740-5e5699a5ac53" providerId="ADAL" clId="{87A31169-D2E5-4516-8025-0626FF69F803}" dt="2021-04-06T05:48:16.842" v="3" actId="2696"/>
        <pc:sldMkLst>
          <pc:docMk/>
          <pc:sldMk cId="4170025368" sldId="392"/>
        </pc:sldMkLst>
      </pc:sldChg>
      <pc:sldChg chg="del">
        <pc:chgData name="Prabhakar, Aswin" userId="4a23c521-6c19-4e19-a740-5e5699a5ac53" providerId="ADAL" clId="{87A31169-D2E5-4516-8025-0626FF69F803}" dt="2021-04-06T11:51:29.837" v="1061" actId="47"/>
        <pc:sldMkLst>
          <pc:docMk/>
          <pc:sldMk cId="1880734973" sldId="393"/>
        </pc:sldMkLst>
      </pc:sldChg>
      <pc:sldChg chg="del">
        <pc:chgData name="Prabhakar, Aswin" userId="4a23c521-6c19-4e19-a740-5e5699a5ac53" providerId="ADAL" clId="{87A31169-D2E5-4516-8025-0626FF69F803}" dt="2021-04-06T05:49:00.935" v="5" actId="2696"/>
        <pc:sldMkLst>
          <pc:docMk/>
          <pc:sldMk cId="682282613" sldId="394"/>
        </pc:sldMkLst>
      </pc:sldChg>
      <pc:sldChg chg="addSp delSp modSp mod">
        <pc:chgData name="Prabhakar, Aswin" userId="4a23c521-6c19-4e19-a740-5e5699a5ac53" providerId="ADAL" clId="{87A31169-D2E5-4516-8025-0626FF69F803}" dt="2021-04-20T07:41:30.002" v="3449" actId="478"/>
        <pc:sldMkLst>
          <pc:docMk/>
          <pc:sldMk cId="71564372" sldId="395"/>
        </pc:sldMkLst>
        <pc:spChg chg="mod">
          <ac:chgData name="Prabhakar, Aswin" userId="4a23c521-6c19-4e19-a740-5e5699a5ac53" providerId="ADAL" clId="{87A31169-D2E5-4516-8025-0626FF69F803}" dt="2021-04-12T15:49:33.057" v="2682" actId="20577"/>
          <ac:spMkLst>
            <pc:docMk/>
            <pc:sldMk cId="71564372" sldId="395"/>
            <ac:spMk id="2" creationId="{00000000-0000-0000-0000-000000000000}"/>
          </ac:spMkLst>
        </pc:spChg>
        <pc:spChg chg="mod">
          <ac:chgData name="Prabhakar, Aswin" userId="4a23c521-6c19-4e19-a740-5e5699a5ac53" providerId="ADAL" clId="{87A31169-D2E5-4516-8025-0626FF69F803}" dt="2021-04-14T07:03:19.451" v="2801" actId="1038"/>
          <ac:spMkLst>
            <pc:docMk/>
            <pc:sldMk cId="71564372" sldId="395"/>
            <ac:spMk id="51" creationId="{00000000-0000-0000-0000-000000000000}"/>
          </ac:spMkLst>
        </pc:spChg>
        <pc:spChg chg="del">
          <ac:chgData name="Prabhakar, Aswin" userId="4a23c521-6c19-4e19-a740-5e5699a5ac53" providerId="ADAL" clId="{87A31169-D2E5-4516-8025-0626FF69F803}" dt="2021-04-20T07:41:28.839" v="3448" actId="478"/>
          <ac:spMkLst>
            <pc:docMk/>
            <pc:sldMk cId="71564372" sldId="395"/>
            <ac:spMk id="52" creationId="{00000000-0000-0000-0000-000000000000}"/>
          </ac:spMkLst>
        </pc:spChg>
        <pc:spChg chg="del">
          <ac:chgData name="Prabhakar, Aswin" userId="4a23c521-6c19-4e19-a740-5e5699a5ac53" providerId="ADAL" clId="{87A31169-D2E5-4516-8025-0626FF69F803}" dt="2021-04-20T07:41:26.986" v="3447" actId="478"/>
          <ac:spMkLst>
            <pc:docMk/>
            <pc:sldMk cId="71564372" sldId="395"/>
            <ac:spMk id="53" creationId="{00000000-0000-0000-0000-000000000000}"/>
          </ac:spMkLst>
        </pc:spChg>
        <pc:spChg chg="mod">
          <ac:chgData name="Prabhakar, Aswin" userId="4a23c521-6c19-4e19-a740-5e5699a5ac53" providerId="ADAL" clId="{87A31169-D2E5-4516-8025-0626FF69F803}" dt="2021-04-18T18:48:00.143" v="3334" actId="20577"/>
          <ac:spMkLst>
            <pc:docMk/>
            <pc:sldMk cId="71564372" sldId="395"/>
            <ac:spMk id="54" creationId="{00000000-0000-0000-0000-000000000000}"/>
          </ac:spMkLst>
        </pc:spChg>
        <pc:spChg chg="del">
          <ac:chgData name="Prabhakar, Aswin" userId="4a23c521-6c19-4e19-a740-5e5699a5ac53" providerId="ADAL" clId="{87A31169-D2E5-4516-8025-0626FF69F803}" dt="2021-04-12T07:51:01.351" v="1390" actId="478"/>
          <ac:spMkLst>
            <pc:docMk/>
            <pc:sldMk cId="71564372" sldId="395"/>
            <ac:spMk id="56" creationId="{00000000-0000-0000-0000-000000000000}"/>
          </ac:spMkLst>
        </pc:spChg>
        <pc:spChg chg="mod">
          <ac:chgData name="Prabhakar, Aswin" userId="4a23c521-6c19-4e19-a740-5e5699a5ac53" providerId="ADAL" clId="{87A31169-D2E5-4516-8025-0626FF69F803}" dt="2021-04-12T15:46:11.298" v="2480" actId="1038"/>
          <ac:spMkLst>
            <pc:docMk/>
            <pc:sldMk cId="71564372" sldId="395"/>
            <ac:spMk id="64" creationId="{FE5E3D8A-FBA1-44E1-A8C8-5C1F5A9BF082}"/>
          </ac:spMkLst>
        </pc:spChg>
        <pc:spChg chg="mod">
          <ac:chgData name="Prabhakar, Aswin" userId="4a23c521-6c19-4e19-a740-5e5699a5ac53" providerId="ADAL" clId="{87A31169-D2E5-4516-8025-0626FF69F803}" dt="2021-04-06T10:45:58.582" v="659" actId="14100"/>
          <ac:spMkLst>
            <pc:docMk/>
            <pc:sldMk cId="71564372" sldId="395"/>
            <ac:spMk id="71" creationId="{00000000-0000-0000-0000-000000000000}"/>
          </ac:spMkLst>
        </pc:spChg>
        <pc:spChg chg="mod">
          <ac:chgData name="Prabhakar, Aswin" userId="4a23c521-6c19-4e19-a740-5e5699a5ac53" providerId="ADAL" clId="{87A31169-D2E5-4516-8025-0626FF69F803}" dt="2021-04-12T15:49:49.515" v="2684" actId="14100"/>
          <ac:spMkLst>
            <pc:docMk/>
            <pc:sldMk cId="71564372" sldId="395"/>
            <ac:spMk id="72" creationId="{00000000-0000-0000-0000-000000000000}"/>
          </ac:spMkLst>
        </pc:spChg>
        <pc:spChg chg="mod">
          <ac:chgData name="Prabhakar, Aswin" userId="4a23c521-6c19-4e19-a740-5e5699a5ac53" providerId="ADAL" clId="{87A31169-D2E5-4516-8025-0626FF69F803}" dt="2021-04-14T07:03:25.646" v="2821" actId="1038"/>
          <ac:spMkLst>
            <pc:docMk/>
            <pc:sldMk cId="71564372" sldId="395"/>
            <ac:spMk id="73" creationId="{72BCEE89-8B4F-4867-AEB1-3509C110B7B6}"/>
          </ac:spMkLst>
        </pc:spChg>
        <pc:spChg chg="mod">
          <ac:chgData name="Prabhakar, Aswin" userId="4a23c521-6c19-4e19-a740-5e5699a5ac53" providerId="ADAL" clId="{87A31169-D2E5-4516-8025-0626FF69F803}" dt="2021-04-06T10:45:53.187" v="658" actId="1038"/>
          <ac:spMkLst>
            <pc:docMk/>
            <pc:sldMk cId="71564372" sldId="395"/>
            <ac:spMk id="75" creationId="{00000000-0000-0000-0000-000000000000}"/>
          </ac:spMkLst>
        </pc:spChg>
        <pc:spChg chg="mod">
          <ac:chgData name="Prabhakar, Aswin" userId="4a23c521-6c19-4e19-a740-5e5699a5ac53" providerId="ADAL" clId="{87A31169-D2E5-4516-8025-0626FF69F803}" dt="2021-04-14T07:03:09.628" v="2768" actId="207"/>
          <ac:spMkLst>
            <pc:docMk/>
            <pc:sldMk cId="71564372" sldId="395"/>
            <ac:spMk id="76" creationId="{00000000-0000-0000-0000-000000000000}"/>
          </ac:spMkLst>
        </pc:spChg>
        <pc:spChg chg="del">
          <ac:chgData name="Prabhakar, Aswin" userId="4a23c521-6c19-4e19-a740-5e5699a5ac53" providerId="ADAL" clId="{87A31169-D2E5-4516-8025-0626FF69F803}" dt="2021-04-12T15:49:43.942" v="2683" actId="478"/>
          <ac:spMkLst>
            <pc:docMk/>
            <pc:sldMk cId="71564372" sldId="395"/>
            <ac:spMk id="88" creationId="{00000000-0000-0000-0000-000000000000}"/>
          </ac:spMkLst>
        </pc:spChg>
        <pc:picChg chg="add mod">
          <ac:chgData name="Prabhakar, Aswin" userId="4a23c521-6c19-4e19-a740-5e5699a5ac53" providerId="ADAL" clId="{87A31169-D2E5-4516-8025-0626FF69F803}" dt="2021-04-18T19:21:44.512" v="3369"/>
          <ac:picMkLst>
            <pc:docMk/>
            <pc:sldMk cId="71564372" sldId="395"/>
            <ac:picMk id="44" creationId="{74FC940A-15D5-410B-8053-C62C434D8B53}"/>
          </ac:picMkLst>
        </pc:picChg>
        <pc:picChg chg="mod">
          <ac:chgData name="Prabhakar, Aswin" userId="4a23c521-6c19-4e19-a740-5e5699a5ac53" providerId="ADAL" clId="{87A31169-D2E5-4516-8025-0626FF69F803}" dt="2021-04-18T18:51:34.192" v="3338"/>
          <ac:picMkLst>
            <pc:docMk/>
            <pc:sldMk cId="71564372" sldId="395"/>
            <ac:picMk id="45" creationId="{C2EFAD86-28D6-4DA5-A8F0-586BE9379D30}"/>
          </ac:picMkLst>
        </pc:picChg>
        <pc:picChg chg="del">
          <ac:chgData name="Prabhakar, Aswin" userId="4a23c521-6c19-4e19-a740-5e5699a5ac53" providerId="ADAL" clId="{87A31169-D2E5-4516-8025-0626FF69F803}" dt="2021-04-20T07:41:30.002" v="3449" actId="478"/>
          <ac:picMkLst>
            <pc:docMk/>
            <pc:sldMk cId="71564372" sldId="395"/>
            <ac:picMk id="55" creationId="{00000000-0000-0000-0000-000000000000}"/>
          </ac:picMkLst>
        </pc:picChg>
        <pc:picChg chg="del">
          <ac:chgData name="Prabhakar, Aswin" userId="4a23c521-6c19-4e19-a740-5e5699a5ac53" providerId="ADAL" clId="{87A31169-D2E5-4516-8025-0626FF69F803}" dt="2021-04-12T07:50:58.650" v="1389" actId="478"/>
          <ac:picMkLst>
            <pc:docMk/>
            <pc:sldMk cId="71564372" sldId="395"/>
            <ac:picMk id="57" creationId="{00000000-0000-0000-0000-000000000000}"/>
          </ac:picMkLst>
        </pc:picChg>
      </pc:sldChg>
      <pc:sldChg chg="del">
        <pc:chgData name="Prabhakar, Aswin" userId="4a23c521-6c19-4e19-a740-5e5699a5ac53" providerId="ADAL" clId="{87A31169-D2E5-4516-8025-0626FF69F803}" dt="2021-04-06T05:47:36.257" v="0" actId="2696"/>
        <pc:sldMkLst>
          <pc:docMk/>
          <pc:sldMk cId="1822200303" sldId="396"/>
        </pc:sldMkLst>
      </pc:sldChg>
      <pc:sldChg chg="addSp delSp modSp mod">
        <pc:chgData name="Prabhakar, Aswin" userId="4a23c521-6c19-4e19-a740-5e5699a5ac53" providerId="ADAL" clId="{87A31169-D2E5-4516-8025-0626FF69F803}" dt="2021-04-20T07:40:56.628" v="3437" actId="478"/>
        <pc:sldMkLst>
          <pc:docMk/>
          <pc:sldMk cId="605685811" sldId="397"/>
        </pc:sldMkLst>
        <pc:spChg chg="mod">
          <ac:chgData name="Prabhakar, Aswin" userId="4a23c521-6c19-4e19-a740-5e5699a5ac53" providerId="ADAL" clId="{87A31169-D2E5-4516-8025-0626FF69F803}" dt="2021-04-12T14:52:03.195" v="1472" actId="1076"/>
          <ac:spMkLst>
            <pc:docMk/>
            <pc:sldMk cId="605685811" sldId="397"/>
            <ac:spMk id="2" creationId="{00000000-0000-0000-0000-000000000000}"/>
          </ac:spMkLst>
        </pc:spChg>
        <pc:spChg chg="mod">
          <ac:chgData name="Prabhakar, Aswin" userId="4a23c521-6c19-4e19-a740-5e5699a5ac53" providerId="ADAL" clId="{87A31169-D2E5-4516-8025-0626FF69F803}" dt="2021-04-14T13:14:34.964" v="3021" actId="1035"/>
          <ac:spMkLst>
            <pc:docMk/>
            <pc:sldMk cId="605685811" sldId="397"/>
            <ac:spMk id="4" creationId="{4487F61B-EE12-46C5-9914-84EF65E6F671}"/>
          </ac:spMkLst>
        </pc:spChg>
        <pc:spChg chg="mod">
          <ac:chgData name="Prabhakar, Aswin" userId="4a23c521-6c19-4e19-a740-5e5699a5ac53" providerId="ADAL" clId="{87A31169-D2E5-4516-8025-0626FF69F803}" dt="2021-04-12T14:51:43.857" v="1447" actId="1035"/>
          <ac:spMkLst>
            <pc:docMk/>
            <pc:sldMk cId="605685811" sldId="397"/>
            <ac:spMk id="5" creationId="{00000000-0000-0000-0000-000000000000}"/>
          </ac:spMkLst>
        </pc:spChg>
        <pc:spChg chg="mod">
          <ac:chgData name="Prabhakar, Aswin" userId="4a23c521-6c19-4e19-a740-5e5699a5ac53" providerId="ADAL" clId="{87A31169-D2E5-4516-8025-0626FF69F803}" dt="2021-04-12T14:51:43.857" v="1447" actId="1035"/>
          <ac:spMkLst>
            <pc:docMk/>
            <pc:sldMk cId="605685811" sldId="397"/>
            <ac:spMk id="9" creationId="{00000000-0000-0000-0000-000000000000}"/>
          </ac:spMkLst>
        </pc:spChg>
        <pc:spChg chg="mod">
          <ac:chgData name="Prabhakar, Aswin" userId="4a23c521-6c19-4e19-a740-5e5699a5ac53" providerId="ADAL" clId="{87A31169-D2E5-4516-8025-0626FF69F803}" dt="2021-04-14T06:58:17.176" v="2739" actId="1076"/>
          <ac:spMkLst>
            <pc:docMk/>
            <pc:sldMk cId="605685811" sldId="397"/>
            <ac:spMk id="48" creationId="{00000000-0000-0000-0000-000000000000}"/>
          </ac:spMkLst>
        </pc:spChg>
        <pc:spChg chg="mod">
          <ac:chgData name="Prabhakar, Aswin" userId="4a23c521-6c19-4e19-a740-5e5699a5ac53" providerId="ADAL" clId="{87A31169-D2E5-4516-8025-0626FF69F803}" dt="2021-04-12T14:52:24.887" v="1555" actId="1037"/>
          <ac:spMkLst>
            <pc:docMk/>
            <pc:sldMk cId="605685811" sldId="397"/>
            <ac:spMk id="52" creationId="{D2A12CE2-AA24-4C7C-B7C7-98FB8C96870F}"/>
          </ac:spMkLst>
        </pc:spChg>
        <pc:spChg chg="mod">
          <ac:chgData name="Prabhakar, Aswin" userId="4a23c521-6c19-4e19-a740-5e5699a5ac53" providerId="ADAL" clId="{87A31169-D2E5-4516-8025-0626FF69F803}" dt="2021-04-12T15:43:08.658" v="2328" actId="20577"/>
          <ac:spMkLst>
            <pc:docMk/>
            <pc:sldMk cId="605685811" sldId="397"/>
            <ac:spMk id="54" creationId="{00000000-0000-0000-0000-000000000000}"/>
          </ac:spMkLst>
        </pc:spChg>
        <pc:spChg chg="add mod">
          <ac:chgData name="Prabhakar, Aswin" userId="4a23c521-6c19-4e19-a740-5e5699a5ac53" providerId="ADAL" clId="{87A31169-D2E5-4516-8025-0626FF69F803}" dt="2021-04-14T13:14:48.873" v="3051" actId="1037"/>
          <ac:spMkLst>
            <pc:docMk/>
            <pc:sldMk cId="605685811" sldId="397"/>
            <ac:spMk id="56" creationId="{7E954F60-5EAA-40FC-ACCA-37D462383A71}"/>
          </ac:spMkLst>
        </pc:spChg>
        <pc:spChg chg="del">
          <ac:chgData name="Prabhakar, Aswin" userId="4a23c521-6c19-4e19-a740-5e5699a5ac53" providerId="ADAL" clId="{87A31169-D2E5-4516-8025-0626FF69F803}" dt="2021-04-20T07:40:55.144" v="3436" actId="478"/>
          <ac:spMkLst>
            <pc:docMk/>
            <pc:sldMk cId="605685811" sldId="397"/>
            <ac:spMk id="59" creationId="{00000000-0000-0000-0000-000000000000}"/>
          </ac:spMkLst>
        </pc:spChg>
        <pc:spChg chg="del">
          <ac:chgData name="Prabhakar, Aswin" userId="4a23c521-6c19-4e19-a740-5e5699a5ac53" providerId="ADAL" clId="{87A31169-D2E5-4516-8025-0626FF69F803}" dt="2021-04-20T07:40:52.290" v="3435" actId="478"/>
          <ac:spMkLst>
            <pc:docMk/>
            <pc:sldMk cId="605685811" sldId="397"/>
            <ac:spMk id="60" creationId="{00000000-0000-0000-0000-000000000000}"/>
          </ac:spMkLst>
        </pc:spChg>
        <pc:spChg chg="del">
          <ac:chgData name="Prabhakar, Aswin" userId="4a23c521-6c19-4e19-a740-5e5699a5ac53" providerId="ADAL" clId="{87A31169-D2E5-4516-8025-0626FF69F803}" dt="2021-04-12T15:42:37.735" v="2281" actId="478"/>
          <ac:spMkLst>
            <pc:docMk/>
            <pc:sldMk cId="605685811" sldId="397"/>
            <ac:spMk id="63" creationId="{00000000-0000-0000-0000-000000000000}"/>
          </ac:spMkLst>
        </pc:spChg>
        <pc:spChg chg="mod">
          <ac:chgData name="Prabhakar, Aswin" userId="4a23c521-6c19-4e19-a740-5e5699a5ac53" providerId="ADAL" clId="{87A31169-D2E5-4516-8025-0626FF69F803}" dt="2021-04-12T14:51:43.857" v="1447" actId="1035"/>
          <ac:spMkLst>
            <pc:docMk/>
            <pc:sldMk cId="605685811" sldId="397"/>
            <ac:spMk id="65" creationId="{00000000-0000-0000-0000-000000000000}"/>
          </ac:spMkLst>
        </pc:spChg>
        <pc:spChg chg="mod">
          <ac:chgData name="Prabhakar, Aswin" userId="4a23c521-6c19-4e19-a740-5e5699a5ac53" providerId="ADAL" clId="{87A31169-D2E5-4516-8025-0626FF69F803}" dt="2021-04-12T14:51:43.857" v="1447" actId="1035"/>
          <ac:spMkLst>
            <pc:docMk/>
            <pc:sldMk cId="605685811" sldId="397"/>
            <ac:spMk id="71" creationId="{0DBE2F48-9356-4FFB-A63F-6CF0C9B93829}"/>
          </ac:spMkLst>
        </pc:spChg>
        <pc:spChg chg="mod">
          <ac:chgData name="Prabhakar, Aswin" userId="4a23c521-6c19-4e19-a740-5e5699a5ac53" providerId="ADAL" clId="{87A31169-D2E5-4516-8025-0626FF69F803}" dt="2021-04-12T15:43:14.958" v="2377" actId="1038"/>
          <ac:spMkLst>
            <pc:docMk/>
            <pc:sldMk cId="605685811" sldId="397"/>
            <ac:spMk id="73" creationId="{3588AC4A-C069-4581-9383-1A65F11BCFBA}"/>
          </ac:spMkLst>
        </pc:spChg>
        <pc:spChg chg="mod">
          <ac:chgData name="Prabhakar, Aswin" userId="4a23c521-6c19-4e19-a740-5e5699a5ac53" providerId="ADAL" clId="{87A31169-D2E5-4516-8025-0626FF69F803}" dt="2021-04-12T14:51:43.857" v="1447" actId="1035"/>
          <ac:spMkLst>
            <pc:docMk/>
            <pc:sldMk cId="605685811" sldId="397"/>
            <ac:spMk id="77" creationId="{1AC511B1-7921-4C13-9456-F3AED4B458DE}"/>
          </ac:spMkLst>
        </pc:spChg>
        <pc:spChg chg="mod">
          <ac:chgData name="Prabhakar, Aswin" userId="4a23c521-6c19-4e19-a740-5e5699a5ac53" providerId="ADAL" clId="{87A31169-D2E5-4516-8025-0626FF69F803}" dt="2021-04-12T14:51:50.597" v="1470" actId="1035"/>
          <ac:spMkLst>
            <pc:docMk/>
            <pc:sldMk cId="605685811" sldId="397"/>
            <ac:spMk id="78" creationId="{59431DDC-226A-4692-BC5D-C0270DD4A2C6}"/>
          </ac:spMkLst>
        </pc:spChg>
        <pc:spChg chg="mod">
          <ac:chgData name="Prabhakar, Aswin" userId="4a23c521-6c19-4e19-a740-5e5699a5ac53" providerId="ADAL" clId="{87A31169-D2E5-4516-8025-0626FF69F803}" dt="2021-04-12T14:51:43.857" v="1447" actId="1035"/>
          <ac:spMkLst>
            <pc:docMk/>
            <pc:sldMk cId="605685811" sldId="397"/>
            <ac:spMk id="97" creationId="{AC7D83A1-673F-4514-93DC-8812545B9D0E}"/>
          </ac:spMkLst>
        </pc:spChg>
        <pc:spChg chg="mod">
          <ac:chgData name="Prabhakar, Aswin" userId="4a23c521-6c19-4e19-a740-5e5699a5ac53" providerId="ADAL" clId="{87A31169-D2E5-4516-8025-0626FF69F803}" dt="2021-04-12T15:41:30.639" v="2201" actId="20577"/>
          <ac:spMkLst>
            <pc:docMk/>
            <pc:sldMk cId="605685811" sldId="397"/>
            <ac:spMk id="98" creationId="{F44BA46D-A36D-4EED-997B-2F1C0D64924A}"/>
          </ac:spMkLst>
        </pc:spChg>
        <pc:picChg chg="mod">
          <ac:chgData name="Prabhakar, Aswin" userId="4a23c521-6c19-4e19-a740-5e5699a5ac53" providerId="ADAL" clId="{87A31169-D2E5-4516-8025-0626FF69F803}" dt="2021-04-12T14:51:43.857" v="1447" actId="1035"/>
          <ac:picMkLst>
            <pc:docMk/>
            <pc:sldMk cId="605685811" sldId="397"/>
            <ac:picMk id="56" creationId="{C8D44C98-433F-4B98-AF4C-75A227D70A47}"/>
          </ac:picMkLst>
        </pc:picChg>
        <pc:picChg chg="add mod">
          <ac:chgData name="Prabhakar, Aswin" userId="4a23c521-6c19-4e19-a740-5e5699a5ac53" providerId="ADAL" clId="{87A31169-D2E5-4516-8025-0626FF69F803}" dt="2021-04-14T13:14:56.354" v="3052" actId="14100"/>
          <ac:picMkLst>
            <pc:docMk/>
            <pc:sldMk cId="605685811" sldId="397"/>
            <ac:picMk id="63" creationId="{0A9E7016-7288-4539-8E13-448102551A2D}"/>
          </ac:picMkLst>
        </pc:picChg>
        <pc:picChg chg="del">
          <ac:chgData name="Prabhakar, Aswin" userId="4a23c521-6c19-4e19-a740-5e5699a5ac53" providerId="ADAL" clId="{87A31169-D2E5-4516-8025-0626FF69F803}" dt="2021-04-20T07:40:56.628" v="3437" actId="478"/>
          <ac:picMkLst>
            <pc:docMk/>
            <pc:sldMk cId="605685811" sldId="397"/>
            <ac:picMk id="67" creationId="{00000000-0000-0000-0000-000000000000}"/>
          </ac:picMkLst>
        </pc:picChg>
        <pc:picChg chg="mod">
          <ac:chgData name="Prabhakar, Aswin" userId="4a23c521-6c19-4e19-a740-5e5699a5ac53" providerId="ADAL" clId="{87A31169-D2E5-4516-8025-0626FF69F803}" dt="2021-04-12T14:51:43.857" v="1447" actId="1035"/>
          <ac:picMkLst>
            <pc:docMk/>
            <pc:sldMk cId="605685811" sldId="397"/>
            <ac:picMk id="74" creationId="{D3527FD8-AD29-4894-8D19-A02A865B221B}"/>
          </ac:picMkLst>
        </pc:picChg>
        <pc:picChg chg="mod">
          <ac:chgData name="Prabhakar, Aswin" userId="4a23c521-6c19-4e19-a740-5e5699a5ac53" providerId="ADAL" clId="{87A31169-D2E5-4516-8025-0626FF69F803}" dt="2021-04-12T14:51:50.597" v="1470" actId="1035"/>
          <ac:picMkLst>
            <pc:docMk/>
            <pc:sldMk cId="605685811" sldId="397"/>
            <ac:picMk id="79" creationId="{BBD90253-E72A-406D-8597-FC0D525EDB82}"/>
          </ac:picMkLst>
        </pc:picChg>
        <pc:picChg chg="mod">
          <ac:chgData name="Prabhakar, Aswin" userId="4a23c521-6c19-4e19-a740-5e5699a5ac53" providerId="ADAL" clId="{87A31169-D2E5-4516-8025-0626FF69F803}" dt="2021-04-14T13:14:34.964" v="3021" actId="1035"/>
          <ac:picMkLst>
            <pc:docMk/>
            <pc:sldMk cId="605685811" sldId="397"/>
            <ac:picMk id="80" creationId="{980B1E60-3B94-4D24-B815-8E7739A506E1}"/>
          </ac:picMkLst>
        </pc:picChg>
      </pc:sldChg>
      <pc:sldChg chg="addSp delSp modSp mod">
        <pc:chgData name="Prabhakar, Aswin" userId="4a23c521-6c19-4e19-a740-5e5699a5ac53" providerId="ADAL" clId="{87A31169-D2E5-4516-8025-0626FF69F803}" dt="2021-04-20T07:41:22.154" v="3446" actId="478"/>
        <pc:sldMkLst>
          <pc:docMk/>
          <pc:sldMk cId="2880106252" sldId="398"/>
        </pc:sldMkLst>
        <pc:spChg chg="mod">
          <ac:chgData name="Prabhakar, Aswin" userId="4a23c521-6c19-4e19-a740-5e5699a5ac53" providerId="ADAL" clId="{87A31169-D2E5-4516-8025-0626FF69F803}" dt="2021-04-06T12:35:53.402" v="1235"/>
          <ac:spMkLst>
            <pc:docMk/>
            <pc:sldMk cId="2880106252" sldId="398"/>
            <ac:spMk id="2" creationId="{00000000-0000-0000-0000-000000000000}"/>
          </ac:spMkLst>
        </pc:spChg>
        <pc:spChg chg="mod">
          <ac:chgData name="Prabhakar, Aswin" userId="4a23c521-6c19-4e19-a740-5e5699a5ac53" providerId="ADAL" clId="{87A31169-D2E5-4516-8025-0626FF69F803}" dt="2021-04-12T15:48:09.663" v="2482" actId="1076"/>
          <ac:spMkLst>
            <pc:docMk/>
            <pc:sldMk cId="2880106252" sldId="398"/>
            <ac:spMk id="3" creationId="{BB0C0FA1-19F6-4DA9-BB72-D1BF5283129F}"/>
          </ac:spMkLst>
        </pc:spChg>
        <pc:spChg chg="mod">
          <ac:chgData name="Prabhakar, Aswin" userId="4a23c521-6c19-4e19-a740-5e5699a5ac53" providerId="ADAL" clId="{87A31169-D2E5-4516-8025-0626FF69F803}" dt="2021-04-12T15:48:19.353" v="2512" actId="1035"/>
          <ac:spMkLst>
            <pc:docMk/>
            <pc:sldMk cId="2880106252" sldId="398"/>
            <ac:spMk id="9" creationId="{00000000-0000-0000-0000-000000000000}"/>
          </ac:spMkLst>
        </pc:spChg>
        <pc:spChg chg="mod">
          <ac:chgData name="Prabhakar, Aswin" userId="4a23c521-6c19-4e19-a740-5e5699a5ac53" providerId="ADAL" clId="{87A31169-D2E5-4516-8025-0626FF69F803}" dt="2021-04-12T15:49:17.785" v="2668" actId="6549"/>
          <ac:spMkLst>
            <pc:docMk/>
            <pc:sldMk cId="2880106252" sldId="398"/>
            <ac:spMk id="10" creationId="{00000000-0000-0000-0000-000000000000}"/>
          </ac:spMkLst>
        </pc:spChg>
        <pc:spChg chg="mod">
          <ac:chgData name="Prabhakar, Aswin" userId="4a23c521-6c19-4e19-a740-5e5699a5ac53" providerId="ADAL" clId="{87A31169-D2E5-4516-8025-0626FF69F803}" dt="2021-04-15T09:33:49.597" v="3243" actId="1037"/>
          <ac:spMkLst>
            <pc:docMk/>
            <pc:sldMk cId="2880106252" sldId="398"/>
            <ac:spMk id="51" creationId="{00000000-0000-0000-0000-000000000000}"/>
          </ac:spMkLst>
        </pc:spChg>
        <pc:spChg chg="del">
          <ac:chgData name="Prabhakar, Aswin" userId="4a23c521-6c19-4e19-a740-5e5699a5ac53" providerId="ADAL" clId="{87A31169-D2E5-4516-8025-0626FF69F803}" dt="2021-04-20T07:41:21.073" v="3445" actId="478"/>
          <ac:spMkLst>
            <pc:docMk/>
            <pc:sldMk cId="2880106252" sldId="398"/>
            <ac:spMk id="52" creationId="{00000000-0000-0000-0000-000000000000}"/>
          </ac:spMkLst>
        </pc:spChg>
        <pc:spChg chg="del">
          <ac:chgData name="Prabhakar, Aswin" userId="4a23c521-6c19-4e19-a740-5e5699a5ac53" providerId="ADAL" clId="{87A31169-D2E5-4516-8025-0626FF69F803}" dt="2021-04-20T07:41:18.518" v="3444" actId="478"/>
          <ac:spMkLst>
            <pc:docMk/>
            <pc:sldMk cId="2880106252" sldId="398"/>
            <ac:spMk id="53" creationId="{00000000-0000-0000-0000-000000000000}"/>
          </ac:spMkLst>
        </pc:spChg>
        <pc:spChg chg="mod">
          <ac:chgData name="Prabhakar, Aswin" userId="4a23c521-6c19-4e19-a740-5e5699a5ac53" providerId="ADAL" clId="{87A31169-D2E5-4516-8025-0626FF69F803}" dt="2021-04-15T10:24:43.981" v="3253" actId="20577"/>
          <ac:spMkLst>
            <pc:docMk/>
            <pc:sldMk cId="2880106252" sldId="398"/>
            <ac:spMk id="54" creationId="{00000000-0000-0000-0000-000000000000}"/>
          </ac:spMkLst>
        </pc:spChg>
        <pc:spChg chg="del">
          <ac:chgData name="Prabhakar, Aswin" userId="4a23c521-6c19-4e19-a740-5e5699a5ac53" providerId="ADAL" clId="{87A31169-D2E5-4516-8025-0626FF69F803}" dt="2021-04-12T07:50:54.351" v="1388" actId="478"/>
          <ac:spMkLst>
            <pc:docMk/>
            <pc:sldMk cId="2880106252" sldId="398"/>
            <ac:spMk id="56" creationId="{00000000-0000-0000-0000-000000000000}"/>
          </ac:spMkLst>
        </pc:spChg>
        <pc:spChg chg="mod">
          <ac:chgData name="Prabhakar, Aswin" userId="4a23c521-6c19-4e19-a740-5e5699a5ac53" providerId="ADAL" clId="{87A31169-D2E5-4516-8025-0626FF69F803}" dt="2021-04-12T15:48:19.353" v="2512" actId="1035"/>
          <ac:spMkLst>
            <pc:docMk/>
            <pc:sldMk cId="2880106252" sldId="398"/>
            <ac:spMk id="58" creationId="{5728D028-1903-4D3A-8E2B-FA8BC6FE2C4F}"/>
          </ac:spMkLst>
        </pc:spChg>
        <pc:spChg chg="del mod">
          <ac:chgData name="Prabhakar, Aswin" userId="4a23c521-6c19-4e19-a740-5e5699a5ac53" providerId="ADAL" clId="{87A31169-D2E5-4516-8025-0626FF69F803}" dt="2021-04-12T15:29:35.542" v="1784" actId="478"/>
          <ac:spMkLst>
            <pc:docMk/>
            <pc:sldMk cId="2880106252" sldId="398"/>
            <ac:spMk id="59" creationId="{79F12350-01AC-4ED8-A3B0-B93DB6AECEB1}"/>
          </ac:spMkLst>
        </pc:spChg>
        <pc:spChg chg="mod">
          <ac:chgData name="Prabhakar, Aswin" userId="4a23c521-6c19-4e19-a740-5e5699a5ac53" providerId="ADAL" clId="{87A31169-D2E5-4516-8025-0626FF69F803}" dt="2021-04-14T07:01:41.338" v="2757" actId="207"/>
          <ac:spMkLst>
            <pc:docMk/>
            <pc:sldMk cId="2880106252" sldId="398"/>
            <ac:spMk id="61" creationId="{FD2AC995-8ECA-46E2-ADC9-AABA2067C4EA}"/>
          </ac:spMkLst>
        </pc:spChg>
        <pc:spChg chg="mod">
          <ac:chgData name="Prabhakar, Aswin" userId="4a23c521-6c19-4e19-a740-5e5699a5ac53" providerId="ADAL" clId="{87A31169-D2E5-4516-8025-0626FF69F803}" dt="2021-04-18T18:31:35.679" v="3330" actId="1076"/>
          <ac:spMkLst>
            <pc:docMk/>
            <pc:sldMk cId="2880106252" sldId="398"/>
            <ac:spMk id="63" creationId="{2CD7A669-ABEC-48D6-B798-96D7A3BE5396}"/>
          </ac:spMkLst>
        </pc:spChg>
        <pc:spChg chg="mod">
          <ac:chgData name="Prabhakar, Aswin" userId="4a23c521-6c19-4e19-a740-5e5699a5ac53" providerId="ADAL" clId="{87A31169-D2E5-4516-8025-0626FF69F803}" dt="2021-04-12T15:48:19.353" v="2512" actId="1035"/>
          <ac:spMkLst>
            <pc:docMk/>
            <pc:sldMk cId="2880106252" sldId="398"/>
            <ac:spMk id="70" creationId="{85136785-C570-4147-8DFC-AD360065CE4B}"/>
          </ac:spMkLst>
        </pc:spChg>
        <pc:spChg chg="mod">
          <ac:chgData name="Prabhakar, Aswin" userId="4a23c521-6c19-4e19-a740-5e5699a5ac53" providerId="ADAL" clId="{87A31169-D2E5-4516-8025-0626FF69F803}" dt="2021-04-12T15:48:19.353" v="2512" actId="1035"/>
          <ac:spMkLst>
            <pc:docMk/>
            <pc:sldMk cId="2880106252" sldId="398"/>
            <ac:spMk id="71" creationId="{00000000-0000-0000-0000-000000000000}"/>
          </ac:spMkLst>
        </pc:spChg>
        <pc:spChg chg="mod">
          <ac:chgData name="Prabhakar, Aswin" userId="4a23c521-6c19-4e19-a740-5e5699a5ac53" providerId="ADAL" clId="{87A31169-D2E5-4516-8025-0626FF69F803}" dt="2021-04-12T15:48:52.812" v="2634" actId="14100"/>
          <ac:spMkLst>
            <pc:docMk/>
            <pc:sldMk cId="2880106252" sldId="398"/>
            <ac:spMk id="72" creationId="{00000000-0000-0000-0000-000000000000}"/>
          </ac:spMkLst>
        </pc:spChg>
        <pc:spChg chg="mod">
          <ac:chgData name="Prabhakar, Aswin" userId="4a23c521-6c19-4e19-a740-5e5699a5ac53" providerId="ADAL" clId="{87A31169-D2E5-4516-8025-0626FF69F803}" dt="2021-04-12T15:48:19.353" v="2512" actId="1035"/>
          <ac:spMkLst>
            <pc:docMk/>
            <pc:sldMk cId="2880106252" sldId="398"/>
            <ac:spMk id="74" creationId="{FC7E144B-A89B-43D5-BACE-961441029467}"/>
          </ac:spMkLst>
        </pc:spChg>
        <pc:spChg chg="del">
          <ac:chgData name="Prabhakar, Aswin" userId="4a23c521-6c19-4e19-a740-5e5699a5ac53" providerId="ADAL" clId="{87A31169-D2E5-4516-8025-0626FF69F803}" dt="2021-04-12T15:28:22.443" v="1781" actId="478"/>
          <ac:spMkLst>
            <pc:docMk/>
            <pc:sldMk cId="2880106252" sldId="398"/>
            <ac:spMk id="75" creationId="{00000000-0000-0000-0000-000000000000}"/>
          </ac:spMkLst>
        </pc:spChg>
        <pc:spChg chg="mod">
          <ac:chgData name="Prabhakar, Aswin" userId="4a23c521-6c19-4e19-a740-5e5699a5ac53" providerId="ADAL" clId="{87A31169-D2E5-4516-8025-0626FF69F803}" dt="2021-04-12T15:48:19.353" v="2512" actId="1035"/>
          <ac:spMkLst>
            <pc:docMk/>
            <pc:sldMk cId="2880106252" sldId="398"/>
            <ac:spMk id="76" creationId="{00000000-0000-0000-0000-000000000000}"/>
          </ac:spMkLst>
        </pc:spChg>
        <pc:spChg chg="mod">
          <ac:chgData name="Prabhakar, Aswin" userId="4a23c521-6c19-4e19-a740-5e5699a5ac53" providerId="ADAL" clId="{87A31169-D2E5-4516-8025-0626FF69F803}" dt="2021-04-12T15:49:02.961" v="2643" actId="1035"/>
          <ac:spMkLst>
            <pc:docMk/>
            <pc:sldMk cId="2880106252" sldId="398"/>
            <ac:spMk id="77" creationId="{9B569038-E5AB-465F-9643-51A093014211}"/>
          </ac:spMkLst>
        </pc:spChg>
        <pc:spChg chg="mod">
          <ac:chgData name="Prabhakar, Aswin" userId="4a23c521-6c19-4e19-a740-5e5699a5ac53" providerId="ADAL" clId="{87A31169-D2E5-4516-8025-0626FF69F803}" dt="2021-04-12T15:48:04.405" v="2481" actId="1076"/>
          <ac:spMkLst>
            <pc:docMk/>
            <pc:sldMk cId="2880106252" sldId="398"/>
            <ac:spMk id="78" creationId="{C0A8F028-B971-4733-9D88-ECB89EFE7F24}"/>
          </ac:spMkLst>
        </pc:spChg>
        <pc:spChg chg="mod">
          <ac:chgData name="Prabhakar, Aswin" userId="4a23c521-6c19-4e19-a740-5e5699a5ac53" providerId="ADAL" clId="{87A31169-D2E5-4516-8025-0626FF69F803}" dt="2021-04-12T15:48:19.353" v="2512" actId="1035"/>
          <ac:spMkLst>
            <pc:docMk/>
            <pc:sldMk cId="2880106252" sldId="398"/>
            <ac:spMk id="84" creationId="{00000000-0000-0000-0000-000000000000}"/>
          </ac:spMkLst>
        </pc:spChg>
        <pc:spChg chg="del mod">
          <ac:chgData name="Prabhakar, Aswin" userId="4a23c521-6c19-4e19-a740-5e5699a5ac53" providerId="ADAL" clId="{87A31169-D2E5-4516-8025-0626FF69F803}" dt="2021-04-12T15:48:46.295" v="2633" actId="478"/>
          <ac:spMkLst>
            <pc:docMk/>
            <pc:sldMk cId="2880106252" sldId="398"/>
            <ac:spMk id="88" creationId="{00000000-0000-0000-0000-000000000000}"/>
          </ac:spMkLst>
        </pc:spChg>
        <pc:picChg chg="del">
          <ac:chgData name="Prabhakar, Aswin" userId="4a23c521-6c19-4e19-a740-5e5699a5ac53" providerId="ADAL" clId="{87A31169-D2E5-4516-8025-0626FF69F803}" dt="2021-04-20T07:41:22.154" v="3446" actId="478"/>
          <ac:picMkLst>
            <pc:docMk/>
            <pc:sldMk cId="2880106252" sldId="398"/>
            <ac:picMk id="55" creationId="{00000000-0000-0000-0000-000000000000}"/>
          </ac:picMkLst>
        </pc:picChg>
        <pc:picChg chg="del">
          <ac:chgData name="Prabhakar, Aswin" userId="4a23c521-6c19-4e19-a740-5e5699a5ac53" providerId="ADAL" clId="{87A31169-D2E5-4516-8025-0626FF69F803}" dt="2021-04-12T07:50:52.673" v="1387" actId="478"/>
          <ac:picMkLst>
            <pc:docMk/>
            <pc:sldMk cId="2880106252" sldId="398"/>
            <ac:picMk id="57" creationId="{00000000-0000-0000-0000-000000000000}"/>
          </ac:picMkLst>
        </pc:picChg>
        <pc:picChg chg="add mod">
          <ac:chgData name="Prabhakar, Aswin" userId="4a23c521-6c19-4e19-a740-5e5699a5ac53" providerId="ADAL" clId="{87A31169-D2E5-4516-8025-0626FF69F803}" dt="2021-04-18T18:27:03.666" v="3329" actId="1035"/>
          <ac:picMkLst>
            <pc:docMk/>
            <pc:sldMk cId="2880106252" sldId="398"/>
            <ac:picMk id="59" creationId="{E9B508A1-0FCF-4CB1-BE96-BB3E2734EF90}"/>
          </ac:picMkLst>
        </pc:picChg>
        <pc:picChg chg="mod">
          <ac:chgData name="Prabhakar, Aswin" userId="4a23c521-6c19-4e19-a740-5e5699a5ac53" providerId="ADAL" clId="{87A31169-D2E5-4516-8025-0626FF69F803}" dt="2021-04-12T15:48:19.353" v="2512" actId="1035"/>
          <ac:picMkLst>
            <pc:docMk/>
            <pc:sldMk cId="2880106252" sldId="398"/>
            <ac:picMk id="62" creationId="{336599D6-4F00-4E04-9389-D5DF01307708}"/>
          </ac:picMkLst>
        </pc:picChg>
        <pc:picChg chg="del">
          <ac:chgData name="Prabhakar, Aswin" userId="4a23c521-6c19-4e19-a740-5e5699a5ac53" providerId="ADAL" clId="{87A31169-D2E5-4516-8025-0626FF69F803}" dt="2021-04-12T15:28:28.654" v="1782" actId="478"/>
          <ac:picMkLst>
            <pc:docMk/>
            <pc:sldMk cId="2880106252" sldId="398"/>
            <ac:picMk id="63" creationId="{491428A6-0869-4A42-99C7-7EED6E246581}"/>
          </ac:picMkLst>
        </pc:picChg>
        <pc:picChg chg="mod">
          <ac:chgData name="Prabhakar, Aswin" userId="4a23c521-6c19-4e19-a740-5e5699a5ac53" providerId="ADAL" clId="{87A31169-D2E5-4516-8025-0626FF69F803}" dt="2021-04-12T15:48:19.353" v="2512" actId="1035"/>
          <ac:picMkLst>
            <pc:docMk/>
            <pc:sldMk cId="2880106252" sldId="398"/>
            <ac:picMk id="64" creationId="{82818137-C7BF-4480-8489-4317B73DE494}"/>
          </ac:picMkLst>
        </pc:picChg>
        <pc:picChg chg="del">
          <ac:chgData name="Prabhakar, Aswin" userId="4a23c521-6c19-4e19-a740-5e5699a5ac53" providerId="ADAL" clId="{87A31169-D2E5-4516-8025-0626FF69F803}" dt="2021-04-12T15:29:44.087" v="1786" actId="478"/>
          <ac:picMkLst>
            <pc:docMk/>
            <pc:sldMk cId="2880106252" sldId="398"/>
            <ac:picMk id="65" creationId="{6CA51585-75F9-4FFC-834D-4B918E6818A2}"/>
          </ac:picMkLst>
        </pc:picChg>
        <pc:picChg chg="mod">
          <ac:chgData name="Prabhakar, Aswin" userId="4a23c521-6c19-4e19-a740-5e5699a5ac53" providerId="ADAL" clId="{87A31169-D2E5-4516-8025-0626FF69F803}" dt="2021-04-18T18:31:46.352" v="3333" actId="1076"/>
          <ac:picMkLst>
            <pc:docMk/>
            <pc:sldMk cId="2880106252" sldId="398"/>
            <ac:picMk id="65" creationId="{74A2297B-F947-4118-85B4-CE6C54340F11}"/>
          </ac:picMkLst>
        </pc:picChg>
        <pc:picChg chg="del">
          <ac:chgData name="Prabhakar, Aswin" userId="4a23c521-6c19-4e19-a740-5e5699a5ac53" providerId="ADAL" clId="{87A31169-D2E5-4516-8025-0626FF69F803}" dt="2021-04-12T15:29:38.694" v="1785" actId="478"/>
          <ac:picMkLst>
            <pc:docMk/>
            <pc:sldMk cId="2880106252" sldId="398"/>
            <ac:picMk id="66" creationId="{6D64A5B3-7538-45D3-8092-9847486A6B49}"/>
          </ac:picMkLst>
        </pc:picChg>
        <pc:picChg chg="mod">
          <ac:chgData name="Prabhakar, Aswin" userId="4a23c521-6c19-4e19-a740-5e5699a5ac53" providerId="ADAL" clId="{87A31169-D2E5-4516-8025-0626FF69F803}" dt="2021-04-12T15:48:19.353" v="2512" actId="1035"/>
          <ac:picMkLst>
            <pc:docMk/>
            <pc:sldMk cId="2880106252" sldId="398"/>
            <ac:picMk id="68" creationId="{ED1CD8AD-C47C-4A4A-8612-4F0C079D085D}"/>
          </ac:picMkLst>
        </pc:picChg>
        <pc:picChg chg="mod">
          <ac:chgData name="Prabhakar, Aswin" userId="4a23c521-6c19-4e19-a740-5e5699a5ac53" providerId="ADAL" clId="{87A31169-D2E5-4516-8025-0626FF69F803}" dt="2021-04-12T15:48:19.353" v="2512" actId="1035"/>
          <ac:picMkLst>
            <pc:docMk/>
            <pc:sldMk cId="2880106252" sldId="398"/>
            <ac:picMk id="69" creationId="{43AC2941-4A4C-4DA3-BF93-089C7F7AAC47}"/>
          </ac:picMkLst>
        </pc:picChg>
        <pc:picChg chg="mod">
          <ac:chgData name="Prabhakar, Aswin" userId="4a23c521-6c19-4e19-a740-5e5699a5ac53" providerId="ADAL" clId="{87A31169-D2E5-4516-8025-0626FF69F803}" dt="2021-04-14T07:01:52.362" v="2767" actId="1038"/>
          <ac:picMkLst>
            <pc:docMk/>
            <pc:sldMk cId="2880106252" sldId="398"/>
            <ac:picMk id="73" creationId="{C54C78B3-AC17-4A3D-ABC2-7432B2503ABC}"/>
          </ac:picMkLst>
        </pc:picChg>
        <pc:picChg chg="del">
          <ac:chgData name="Prabhakar, Aswin" userId="4a23c521-6c19-4e19-a740-5e5699a5ac53" providerId="ADAL" clId="{87A31169-D2E5-4516-8025-0626FF69F803}" dt="2021-04-18T18:26:49.403" v="3325" actId="478"/>
          <ac:picMkLst>
            <pc:docMk/>
            <pc:sldMk cId="2880106252" sldId="398"/>
            <ac:picMk id="90" creationId="{C63EFE4A-7CD7-424F-ADEA-A188DB3BEB21}"/>
          </ac:picMkLst>
        </pc:picChg>
      </pc:sldChg>
      <pc:sldChg chg="addSp delSp modSp mod">
        <pc:chgData name="Prabhakar, Aswin" userId="4a23c521-6c19-4e19-a740-5e5699a5ac53" providerId="ADAL" clId="{87A31169-D2E5-4516-8025-0626FF69F803}" dt="2021-04-20T07:41:36.315" v="3452" actId="478"/>
        <pc:sldMkLst>
          <pc:docMk/>
          <pc:sldMk cId="1566244863" sldId="400"/>
        </pc:sldMkLst>
        <pc:spChg chg="mod">
          <ac:chgData name="Prabhakar, Aswin" userId="4a23c521-6c19-4e19-a740-5e5699a5ac53" providerId="ADAL" clId="{87A31169-D2E5-4516-8025-0626FF69F803}" dt="2021-04-06T12:35:53.402" v="1235"/>
          <ac:spMkLst>
            <pc:docMk/>
            <pc:sldMk cId="1566244863" sldId="400"/>
            <ac:spMk id="2" creationId="{00000000-0000-0000-0000-000000000000}"/>
          </ac:spMkLst>
        </pc:spChg>
        <pc:spChg chg="mod">
          <ac:chgData name="Prabhakar, Aswin" userId="4a23c521-6c19-4e19-a740-5e5699a5ac53" providerId="ADAL" clId="{87A31169-D2E5-4516-8025-0626FF69F803}" dt="2021-04-15T05:21:02.024" v="3085" actId="1038"/>
          <ac:spMkLst>
            <pc:docMk/>
            <pc:sldMk cId="1566244863" sldId="400"/>
            <ac:spMk id="43" creationId="{564E8D38-E57E-44CB-808A-FB0E077F250A}"/>
          </ac:spMkLst>
        </pc:spChg>
        <pc:spChg chg="mod">
          <ac:chgData name="Prabhakar, Aswin" userId="4a23c521-6c19-4e19-a740-5e5699a5ac53" providerId="ADAL" clId="{87A31169-D2E5-4516-8025-0626FF69F803}" dt="2021-04-18T18:56:37.746" v="3366" actId="20577"/>
          <ac:spMkLst>
            <pc:docMk/>
            <pc:sldMk cId="1566244863" sldId="400"/>
            <ac:spMk id="46" creationId="{29D65B47-E020-4AE4-A856-713BAFF40DE4}"/>
          </ac:spMkLst>
        </pc:spChg>
        <pc:spChg chg="mod">
          <ac:chgData name="Prabhakar, Aswin" userId="4a23c521-6c19-4e19-a740-5e5699a5ac53" providerId="ADAL" clId="{87A31169-D2E5-4516-8025-0626FF69F803}" dt="2021-04-15T05:21:14.224" v="3111" actId="1038"/>
          <ac:spMkLst>
            <pc:docMk/>
            <pc:sldMk cId="1566244863" sldId="400"/>
            <ac:spMk id="51" creationId="{00000000-0000-0000-0000-000000000000}"/>
          </ac:spMkLst>
        </pc:spChg>
        <pc:spChg chg="del">
          <ac:chgData name="Prabhakar, Aswin" userId="4a23c521-6c19-4e19-a740-5e5699a5ac53" providerId="ADAL" clId="{87A31169-D2E5-4516-8025-0626FF69F803}" dt="2021-04-20T07:41:35.376" v="3451" actId="478"/>
          <ac:spMkLst>
            <pc:docMk/>
            <pc:sldMk cId="1566244863" sldId="400"/>
            <ac:spMk id="52" creationId="{00000000-0000-0000-0000-000000000000}"/>
          </ac:spMkLst>
        </pc:spChg>
        <pc:spChg chg="del mod">
          <ac:chgData name="Prabhakar, Aswin" userId="4a23c521-6c19-4e19-a740-5e5699a5ac53" providerId="ADAL" clId="{87A31169-D2E5-4516-8025-0626FF69F803}" dt="2021-04-20T07:41:33.556" v="3450" actId="478"/>
          <ac:spMkLst>
            <pc:docMk/>
            <pc:sldMk cId="1566244863" sldId="400"/>
            <ac:spMk id="53" creationId="{00000000-0000-0000-0000-000000000000}"/>
          </ac:spMkLst>
        </pc:spChg>
        <pc:spChg chg="del">
          <ac:chgData name="Prabhakar, Aswin" userId="4a23c521-6c19-4e19-a740-5e5699a5ac53" providerId="ADAL" clId="{87A31169-D2E5-4516-8025-0626FF69F803}" dt="2021-04-12T07:51:05.447" v="1392" actId="478"/>
          <ac:spMkLst>
            <pc:docMk/>
            <pc:sldMk cId="1566244863" sldId="400"/>
            <ac:spMk id="56" creationId="{00000000-0000-0000-0000-000000000000}"/>
          </ac:spMkLst>
        </pc:spChg>
        <pc:spChg chg="mod">
          <ac:chgData name="Prabhakar, Aswin" userId="4a23c521-6c19-4e19-a740-5e5699a5ac53" providerId="ADAL" clId="{87A31169-D2E5-4516-8025-0626FF69F803}" dt="2021-04-06T16:27:37.672" v="1269" actId="20577"/>
          <ac:spMkLst>
            <pc:docMk/>
            <pc:sldMk cId="1566244863" sldId="400"/>
            <ac:spMk id="71" creationId="{00000000-0000-0000-0000-000000000000}"/>
          </ac:spMkLst>
        </pc:spChg>
        <pc:spChg chg="mod">
          <ac:chgData name="Prabhakar, Aswin" userId="4a23c521-6c19-4e19-a740-5e5699a5ac53" providerId="ADAL" clId="{87A31169-D2E5-4516-8025-0626FF69F803}" dt="2021-04-14T07:03:42.176" v="2822" actId="207"/>
          <ac:spMkLst>
            <pc:docMk/>
            <pc:sldMk cId="1566244863" sldId="400"/>
            <ac:spMk id="76" creationId="{00000000-0000-0000-0000-000000000000}"/>
          </ac:spMkLst>
        </pc:spChg>
        <pc:spChg chg="del">
          <ac:chgData name="Prabhakar, Aswin" userId="4a23c521-6c19-4e19-a740-5e5699a5ac53" providerId="ADAL" clId="{87A31169-D2E5-4516-8025-0626FF69F803}" dt="2021-04-15T05:21:08.697" v="3086" actId="478"/>
          <ac:spMkLst>
            <pc:docMk/>
            <pc:sldMk cId="1566244863" sldId="400"/>
            <ac:spMk id="84" creationId="{00000000-0000-0000-0000-000000000000}"/>
          </ac:spMkLst>
        </pc:spChg>
        <pc:picChg chg="add mod">
          <ac:chgData name="Prabhakar, Aswin" userId="4a23c521-6c19-4e19-a740-5e5699a5ac53" providerId="ADAL" clId="{87A31169-D2E5-4516-8025-0626FF69F803}" dt="2021-04-06T16:33:16.152" v="1282" actId="1035"/>
          <ac:picMkLst>
            <pc:docMk/>
            <pc:sldMk cId="1566244863" sldId="400"/>
            <ac:picMk id="40" creationId="{E2293CF2-5079-4F91-AFEF-5B7DA0FE8312}"/>
          </ac:picMkLst>
        </pc:picChg>
        <pc:picChg chg="add mod">
          <ac:chgData name="Prabhakar, Aswin" userId="4a23c521-6c19-4e19-a740-5e5699a5ac53" providerId="ADAL" clId="{87A31169-D2E5-4516-8025-0626FF69F803}" dt="2021-04-06T16:33:20.471" v="1283" actId="1037"/>
          <ac:picMkLst>
            <pc:docMk/>
            <pc:sldMk cId="1566244863" sldId="400"/>
            <ac:picMk id="41" creationId="{A1BD378E-A86B-4A43-87EC-62C2A223DF71}"/>
          </ac:picMkLst>
        </pc:picChg>
        <pc:picChg chg="del">
          <ac:chgData name="Prabhakar, Aswin" userId="4a23c521-6c19-4e19-a740-5e5699a5ac53" providerId="ADAL" clId="{87A31169-D2E5-4516-8025-0626FF69F803}" dt="2021-04-20T07:41:36.315" v="3452" actId="478"/>
          <ac:picMkLst>
            <pc:docMk/>
            <pc:sldMk cId="1566244863" sldId="400"/>
            <ac:picMk id="55" creationId="{00000000-0000-0000-0000-000000000000}"/>
          </ac:picMkLst>
        </pc:picChg>
        <pc:picChg chg="del">
          <ac:chgData name="Prabhakar, Aswin" userId="4a23c521-6c19-4e19-a740-5e5699a5ac53" providerId="ADAL" clId="{87A31169-D2E5-4516-8025-0626FF69F803}" dt="2021-04-12T07:51:04" v="1391" actId="478"/>
          <ac:picMkLst>
            <pc:docMk/>
            <pc:sldMk cId="1566244863" sldId="400"/>
            <ac:picMk id="57" creationId="{00000000-0000-0000-0000-000000000000}"/>
          </ac:picMkLst>
        </pc:picChg>
        <pc:picChg chg="add mod">
          <ac:chgData name="Prabhakar, Aswin" userId="4a23c521-6c19-4e19-a740-5e5699a5ac53" providerId="ADAL" clId="{87A31169-D2E5-4516-8025-0626FF69F803}" dt="2021-04-18T19:22:28.543" v="3370"/>
          <ac:picMkLst>
            <pc:docMk/>
            <pc:sldMk cId="1566244863" sldId="400"/>
            <ac:picMk id="58" creationId="{4940E7FC-47B7-4BE2-80D1-F93BA14F9EE7}"/>
          </ac:picMkLst>
        </pc:picChg>
        <pc:picChg chg="mod">
          <ac:chgData name="Prabhakar, Aswin" userId="4a23c521-6c19-4e19-a740-5e5699a5ac53" providerId="ADAL" clId="{87A31169-D2E5-4516-8025-0626FF69F803}" dt="2021-04-15T05:21:33.312" v="3122" actId="1036"/>
          <ac:picMkLst>
            <pc:docMk/>
            <pc:sldMk cId="1566244863" sldId="400"/>
            <ac:picMk id="65" creationId="{CEB5A228-F152-4869-8EB1-140AB9A06FC2}"/>
          </ac:picMkLst>
        </pc:picChg>
      </pc:sldChg>
      <pc:sldChg chg="addSp delSp modSp mod">
        <pc:chgData name="Prabhakar, Aswin" userId="4a23c521-6c19-4e19-a740-5e5699a5ac53" providerId="ADAL" clId="{87A31169-D2E5-4516-8025-0626FF69F803}" dt="2021-04-20T07:41:08.226" v="3440" actId="478"/>
        <pc:sldMkLst>
          <pc:docMk/>
          <pc:sldMk cId="2595641165" sldId="401"/>
        </pc:sldMkLst>
        <pc:spChg chg="mod">
          <ac:chgData name="Prabhakar, Aswin" userId="4a23c521-6c19-4e19-a740-5e5699a5ac53" providerId="ADAL" clId="{87A31169-D2E5-4516-8025-0626FF69F803}" dt="2021-04-06T12:35:53.402" v="1235"/>
          <ac:spMkLst>
            <pc:docMk/>
            <pc:sldMk cId="2595641165" sldId="401"/>
            <ac:spMk id="2" creationId="{00000000-0000-0000-0000-000000000000}"/>
          </ac:spMkLst>
        </pc:spChg>
        <pc:spChg chg="mod">
          <ac:chgData name="Prabhakar, Aswin" userId="4a23c521-6c19-4e19-a740-5e5699a5ac53" providerId="ADAL" clId="{87A31169-D2E5-4516-8025-0626FF69F803}" dt="2021-04-12T14:56:10.528" v="1776" actId="1036"/>
          <ac:spMkLst>
            <pc:docMk/>
            <pc:sldMk cId="2595641165" sldId="401"/>
            <ac:spMk id="4" creationId="{4487F61B-EE12-46C5-9914-84EF65E6F671}"/>
          </ac:spMkLst>
        </pc:spChg>
        <pc:spChg chg="mod">
          <ac:chgData name="Prabhakar, Aswin" userId="4a23c521-6c19-4e19-a740-5e5699a5ac53" providerId="ADAL" clId="{87A31169-D2E5-4516-8025-0626FF69F803}" dt="2021-04-12T14:56:10.528" v="1776" actId="1036"/>
          <ac:spMkLst>
            <pc:docMk/>
            <pc:sldMk cId="2595641165" sldId="401"/>
            <ac:spMk id="5" creationId="{00000000-0000-0000-0000-000000000000}"/>
          </ac:spMkLst>
        </pc:spChg>
        <pc:spChg chg="mod">
          <ac:chgData name="Prabhakar, Aswin" userId="4a23c521-6c19-4e19-a740-5e5699a5ac53" providerId="ADAL" clId="{87A31169-D2E5-4516-8025-0626FF69F803}" dt="2021-04-12T14:56:10.528" v="1776" actId="1036"/>
          <ac:spMkLst>
            <pc:docMk/>
            <pc:sldMk cId="2595641165" sldId="401"/>
            <ac:spMk id="9" creationId="{00000000-0000-0000-0000-000000000000}"/>
          </ac:spMkLst>
        </pc:spChg>
        <pc:spChg chg="add del">
          <ac:chgData name="Prabhakar, Aswin" userId="4a23c521-6c19-4e19-a740-5e5699a5ac53" providerId="ADAL" clId="{87A31169-D2E5-4516-8025-0626FF69F803}" dt="2021-04-14T06:58:45.378" v="2742" actId="478"/>
          <ac:spMkLst>
            <pc:docMk/>
            <pc:sldMk cId="2595641165" sldId="401"/>
            <ac:spMk id="21" creationId="{00000000-0000-0000-0000-000000000000}"/>
          </ac:spMkLst>
        </pc:spChg>
        <pc:spChg chg="del">
          <ac:chgData name="Prabhakar, Aswin" userId="4a23c521-6c19-4e19-a740-5e5699a5ac53" providerId="ADAL" clId="{87A31169-D2E5-4516-8025-0626FF69F803}" dt="2021-04-14T06:58:50.750" v="2744" actId="478"/>
          <ac:spMkLst>
            <pc:docMk/>
            <pc:sldMk cId="2595641165" sldId="401"/>
            <ac:spMk id="41" creationId="{00000000-0000-0000-0000-000000000000}"/>
          </ac:spMkLst>
        </pc:spChg>
        <pc:spChg chg="del mod">
          <ac:chgData name="Prabhakar, Aswin" userId="4a23c521-6c19-4e19-a740-5e5699a5ac53" providerId="ADAL" clId="{87A31169-D2E5-4516-8025-0626FF69F803}" dt="2021-04-14T06:58:54.598" v="2747" actId="478"/>
          <ac:spMkLst>
            <pc:docMk/>
            <pc:sldMk cId="2595641165" sldId="401"/>
            <ac:spMk id="49" creationId="{00000000-0000-0000-0000-000000000000}"/>
          </ac:spMkLst>
        </pc:spChg>
        <pc:spChg chg="del">
          <ac:chgData name="Prabhakar, Aswin" userId="4a23c521-6c19-4e19-a740-5e5699a5ac53" providerId="ADAL" clId="{87A31169-D2E5-4516-8025-0626FF69F803}" dt="2021-04-14T06:59:00.341" v="2749" actId="478"/>
          <ac:spMkLst>
            <pc:docMk/>
            <pc:sldMk cId="2595641165" sldId="401"/>
            <ac:spMk id="50" creationId="{00000000-0000-0000-0000-000000000000}"/>
          </ac:spMkLst>
        </pc:spChg>
        <pc:spChg chg="del">
          <ac:chgData name="Prabhakar, Aswin" userId="4a23c521-6c19-4e19-a740-5e5699a5ac53" providerId="ADAL" clId="{87A31169-D2E5-4516-8025-0626FF69F803}" dt="2021-04-14T06:59:04.173" v="2751" actId="478"/>
          <ac:spMkLst>
            <pc:docMk/>
            <pc:sldMk cId="2595641165" sldId="401"/>
            <ac:spMk id="51" creationId="{00000000-0000-0000-0000-000000000000}"/>
          </ac:spMkLst>
        </pc:spChg>
        <pc:spChg chg="mod">
          <ac:chgData name="Prabhakar, Aswin" userId="4a23c521-6c19-4e19-a740-5e5699a5ac53" providerId="ADAL" clId="{87A31169-D2E5-4516-8025-0626FF69F803}" dt="2021-04-12T14:56:10.528" v="1776" actId="1036"/>
          <ac:spMkLst>
            <pc:docMk/>
            <pc:sldMk cId="2595641165" sldId="401"/>
            <ac:spMk id="52" creationId="{D2A12CE2-AA24-4C7C-B7C7-98FB8C96870F}"/>
          </ac:spMkLst>
        </pc:spChg>
        <pc:spChg chg="mod">
          <ac:chgData name="Prabhakar, Aswin" userId="4a23c521-6c19-4e19-a740-5e5699a5ac53" providerId="ADAL" clId="{87A31169-D2E5-4516-8025-0626FF69F803}" dt="2021-04-12T18:21:30.503" v="2719"/>
          <ac:spMkLst>
            <pc:docMk/>
            <pc:sldMk cId="2595641165" sldId="401"/>
            <ac:spMk id="54" creationId="{00000000-0000-0000-0000-000000000000}"/>
          </ac:spMkLst>
        </pc:spChg>
        <pc:spChg chg="del">
          <ac:chgData name="Prabhakar, Aswin" userId="4a23c521-6c19-4e19-a740-5e5699a5ac53" providerId="ADAL" clId="{87A31169-D2E5-4516-8025-0626FF69F803}" dt="2021-04-20T07:41:07.121" v="3439" actId="478"/>
          <ac:spMkLst>
            <pc:docMk/>
            <pc:sldMk cId="2595641165" sldId="401"/>
            <ac:spMk id="59" creationId="{00000000-0000-0000-0000-000000000000}"/>
          </ac:spMkLst>
        </pc:spChg>
        <pc:spChg chg="del">
          <ac:chgData name="Prabhakar, Aswin" userId="4a23c521-6c19-4e19-a740-5e5699a5ac53" providerId="ADAL" clId="{87A31169-D2E5-4516-8025-0626FF69F803}" dt="2021-04-20T07:41:04.965" v="3438" actId="478"/>
          <ac:spMkLst>
            <pc:docMk/>
            <pc:sldMk cId="2595641165" sldId="401"/>
            <ac:spMk id="60" creationId="{00000000-0000-0000-0000-000000000000}"/>
          </ac:spMkLst>
        </pc:spChg>
        <pc:spChg chg="del">
          <ac:chgData name="Prabhakar, Aswin" userId="4a23c521-6c19-4e19-a740-5e5699a5ac53" providerId="ADAL" clId="{87A31169-D2E5-4516-8025-0626FF69F803}" dt="2021-04-12T15:44:07.368" v="2379" actId="478"/>
          <ac:spMkLst>
            <pc:docMk/>
            <pc:sldMk cId="2595641165" sldId="401"/>
            <ac:spMk id="63" creationId="{00000000-0000-0000-0000-000000000000}"/>
          </ac:spMkLst>
        </pc:spChg>
        <pc:spChg chg="mod">
          <ac:chgData name="Prabhakar, Aswin" userId="4a23c521-6c19-4e19-a740-5e5699a5ac53" providerId="ADAL" clId="{87A31169-D2E5-4516-8025-0626FF69F803}" dt="2021-04-12T14:56:10.528" v="1776" actId="1036"/>
          <ac:spMkLst>
            <pc:docMk/>
            <pc:sldMk cId="2595641165" sldId="401"/>
            <ac:spMk id="65" creationId="{00000000-0000-0000-0000-000000000000}"/>
          </ac:spMkLst>
        </pc:spChg>
        <pc:spChg chg="del">
          <ac:chgData name="Prabhakar, Aswin" userId="4a23c521-6c19-4e19-a740-5e5699a5ac53" providerId="ADAL" clId="{87A31169-D2E5-4516-8025-0626FF69F803}" dt="2021-04-14T06:58:48.347" v="2743" actId="478"/>
          <ac:spMkLst>
            <pc:docMk/>
            <pc:sldMk cId="2595641165" sldId="401"/>
            <ac:spMk id="70" creationId="{CBEFA180-9F4C-4327-BF2B-FB43426E015C}"/>
          </ac:spMkLst>
        </pc:spChg>
        <pc:spChg chg="add mod">
          <ac:chgData name="Prabhakar, Aswin" userId="4a23c521-6c19-4e19-a740-5e5699a5ac53" providerId="ADAL" clId="{87A31169-D2E5-4516-8025-0626FF69F803}" dt="2021-04-14T06:59:08.997" v="2753"/>
          <ac:spMkLst>
            <pc:docMk/>
            <pc:sldMk cId="2595641165" sldId="401"/>
            <ac:spMk id="74" creationId="{0FC31E79-801F-4658-ADFC-375BD951A950}"/>
          </ac:spMkLst>
        </pc:spChg>
        <pc:spChg chg="mod">
          <ac:chgData name="Prabhakar, Aswin" userId="4a23c521-6c19-4e19-a740-5e5699a5ac53" providerId="ADAL" clId="{87A31169-D2E5-4516-8025-0626FF69F803}" dt="2021-04-12T14:56:23.302" v="1778" actId="1036"/>
          <ac:spMkLst>
            <pc:docMk/>
            <pc:sldMk cId="2595641165" sldId="401"/>
            <ac:spMk id="77" creationId="{1AC511B1-7921-4C13-9456-F3AED4B458DE}"/>
          </ac:spMkLst>
        </pc:spChg>
        <pc:spChg chg="mod">
          <ac:chgData name="Prabhakar, Aswin" userId="4a23c521-6c19-4e19-a740-5e5699a5ac53" providerId="ADAL" clId="{87A31169-D2E5-4516-8025-0626FF69F803}" dt="2021-04-12T14:56:10.528" v="1776" actId="1036"/>
          <ac:spMkLst>
            <pc:docMk/>
            <pc:sldMk cId="2595641165" sldId="401"/>
            <ac:spMk id="78" creationId="{59431DDC-226A-4692-BC5D-C0270DD4A2C6}"/>
          </ac:spMkLst>
        </pc:spChg>
        <pc:spChg chg="add mod">
          <ac:chgData name="Prabhakar, Aswin" userId="4a23c521-6c19-4e19-a740-5e5699a5ac53" providerId="ADAL" clId="{87A31169-D2E5-4516-8025-0626FF69F803}" dt="2021-04-14T06:59:08.997" v="2753"/>
          <ac:spMkLst>
            <pc:docMk/>
            <pc:sldMk cId="2595641165" sldId="401"/>
            <ac:spMk id="79" creationId="{470AF5AF-556E-4273-902B-4D6D05EEB1A9}"/>
          </ac:spMkLst>
        </pc:spChg>
        <pc:spChg chg="add mod">
          <ac:chgData name="Prabhakar, Aswin" userId="4a23c521-6c19-4e19-a740-5e5699a5ac53" providerId="ADAL" clId="{87A31169-D2E5-4516-8025-0626FF69F803}" dt="2021-04-14T06:59:08.997" v="2753"/>
          <ac:spMkLst>
            <pc:docMk/>
            <pc:sldMk cId="2595641165" sldId="401"/>
            <ac:spMk id="80" creationId="{151C18B9-7FA3-4C41-B26F-E1F387CDDDCD}"/>
          </ac:spMkLst>
        </pc:spChg>
        <pc:spChg chg="add mod">
          <ac:chgData name="Prabhakar, Aswin" userId="4a23c521-6c19-4e19-a740-5e5699a5ac53" providerId="ADAL" clId="{87A31169-D2E5-4516-8025-0626FF69F803}" dt="2021-04-14T06:59:08.997" v="2753"/>
          <ac:spMkLst>
            <pc:docMk/>
            <pc:sldMk cId="2595641165" sldId="401"/>
            <ac:spMk id="97" creationId="{062900CE-92C0-4C6B-8555-1F1CDDA18229}"/>
          </ac:spMkLst>
        </pc:spChg>
        <pc:spChg chg="mod">
          <ac:chgData name="Prabhakar, Aswin" userId="4a23c521-6c19-4e19-a740-5e5699a5ac53" providerId="ADAL" clId="{87A31169-D2E5-4516-8025-0626FF69F803}" dt="2021-04-12T14:56:10.528" v="1776" actId="1036"/>
          <ac:spMkLst>
            <pc:docMk/>
            <pc:sldMk cId="2595641165" sldId="401"/>
            <ac:spMk id="97" creationId="{AC7D83A1-673F-4514-93DC-8812545B9D0E}"/>
          </ac:spMkLst>
        </pc:spChg>
        <pc:spChg chg="mod">
          <ac:chgData name="Prabhakar, Aswin" userId="4a23c521-6c19-4e19-a740-5e5699a5ac53" providerId="ADAL" clId="{87A31169-D2E5-4516-8025-0626FF69F803}" dt="2021-04-12T15:41:19.891" v="2189" actId="20577"/>
          <ac:spMkLst>
            <pc:docMk/>
            <pc:sldMk cId="2595641165" sldId="401"/>
            <ac:spMk id="98" creationId="{F44BA46D-A36D-4EED-997B-2F1C0D64924A}"/>
          </ac:spMkLst>
        </pc:spChg>
        <pc:spChg chg="mod">
          <ac:chgData name="Prabhakar, Aswin" userId="4a23c521-6c19-4e19-a740-5e5699a5ac53" providerId="ADAL" clId="{87A31169-D2E5-4516-8025-0626FF69F803}" dt="2021-04-12T14:56:10.528" v="1776" actId="1036"/>
          <ac:spMkLst>
            <pc:docMk/>
            <pc:sldMk cId="2595641165" sldId="401"/>
            <ac:spMk id="101" creationId="{5C4B9ED2-263B-4DB0-B236-C1ECD3246D0D}"/>
          </ac:spMkLst>
        </pc:spChg>
        <pc:spChg chg="add mod">
          <ac:chgData name="Prabhakar, Aswin" userId="4a23c521-6c19-4e19-a740-5e5699a5ac53" providerId="ADAL" clId="{87A31169-D2E5-4516-8025-0626FF69F803}" dt="2021-04-14T06:59:08.997" v="2753"/>
          <ac:spMkLst>
            <pc:docMk/>
            <pc:sldMk cId="2595641165" sldId="401"/>
            <ac:spMk id="101" creationId="{BA2B2834-F0A1-44AE-BA8D-97065CF00C28}"/>
          </ac:spMkLst>
        </pc:spChg>
        <pc:spChg chg="add mod">
          <ac:chgData name="Prabhakar, Aswin" userId="4a23c521-6c19-4e19-a740-5e5699a5ac53" providerId="ADAL" clId="{87A31169-D2E5-4516-8025-0626FF69F803}" dt="2021-04-14T13:15:09.557" v="3054"/>
          <ac:spMkLst>
            <pc:docMk/>
            <pc:sldMk cId="2595641165" sldId="401"/>
            <ac:spMk id="102" creationId="{24078CA0-892E-4976-91F2-26BE11C9DD59}"/>
          </ac:spMkLst>
        </pc:spChg>
        <pc:spChg chg="add mod">
          <ac:chgData name="Prabhakar, Aswin" userId="4a23c521-6c19-4e19-a740-5e5699a5ac53" providerId="ADAL" clId="{87A31169-D2E5-4516-8025-0626FF69F803}" dt="2021-04-12T14:54:40.223" v="1653" actId="571"/>
          <ac:spMkLst>
            <pc:docMk/>
            <pc:sldMk cId="2595641165" sldId="401"/>
            <ac:spMk id="102" creationId="{7648B9F7-FF7A-468D-A218-B26130871702}"/>
          </ac:spMkLst>
        </pc:spChg>
        <pc:spChg chg="add mod">
          <ac:chgData name="Prabhakar, Aswin" userId="4a23c521-6c19-4e19-a740-5e5699a5ac53" providerId="ADAL" clId="{87A31169-D2E5-4516-8025-0626FF69F803}" dt="2021-04-14T13:15:09.557" v="3054"/>
          <ac:spMkLst>
            <pc:docMk/>
            <pc:sldMk cId="2595641165" sldId="401"/>
            <ac:spMk id="104" creationId="{E5905E4E-F521-4E0B-A5C1-FDC0000A9CD2}"/>
          </ac:spMkLst>
        </pc:spChg>
        <pc:spChg chg="del">
          <ac:chgData name="Prabhakar, Aswin" userId="4a23c521-6c19-4e19-a740-5e5699a5ac53" providerId="ADAL" clId="{87A31169-D2E5-4516-8025-0626FF69F803}" dt="2021-04-14T13:15:08.344" v="3053" actId="478"/>
          <ac:spMkLst>
            <pc:docMk/>
            <pc:sldMk cId="2595641165" sldId="401"/>
            <ac:spMk id="118" creationId="{9A3982E8-1512-4155-B82C-0B53FD9CF569}"/>
          </ac:spMkLst>
        </pc:spChg>
        <pc:picChg chg="del">
          <ac:chgData name="Prabhakar, Aswin" userId="4a23c521-6c19-4e19-a740-5e5699a5ac53" providerId="ADAL" clId="{87A31169-D2E5-4516-8025-0626FF69F803}" dt="2021-04-14T06:58:55.913" v="2748" actId="478"/>
          <ac:picMkLst>
            <pc:docMk/>
            <pc:sldMk cId="2595641165" sldId="401"/>
            <ac:picMk id="3" creationId="{3788EAC6-9AEC-4B2B-A500-A8EF8C33567F}"/>
          </ac:picMkLst>
        </pc:picChg>
        <pc:picChg chg="del">
          <ac:chgData name="Prabhakar, Aswin" userId="4a23c521-6c19-4e19-a740-5e5699a5ac53" providerId="ADAL" clId="{87A31169-D2E5-4516-8025-0626FF69F803}" dt="2021-04-14T06:58:52.017" v="2745" actId="478"/>
          <ac:picMkLst>
            <pc:docMk/>
            <pc:sldMk cId="2595641165" sldId="401"/>
            <ac:picMk id="40" creationId="{00000000-0000-0000-0000-000000000000}"/>
          </ac:picMkLst>
        </pc:picChg>
        <pc:picChg chg="del">
          <ac:chgData name="Prabhakar, Aswin" userId="4a23c521-6c19-4e19-a740-5e5699a5ac53" providerId="ADAL" clId="{87A31169-D2E5-4516-8025-0626FF69F803}" dt="2021-04-14T06:58:41.908" v="2740" actId="478"/>
          <ac:picMkLst>
            <pc:docMk/>
            <pc:sldMk cId="2595641165" sldId="401"/>
            <ac:picMk id="42" creationId="{00000000-0000-0000-0000-000000000000}"/>
          </ac:picMkLst>
        </pc:picChg>
        <pc:picChg chg="del">
          <ac:chgData name="Prabhakar, Aswin" userId="4a23c521-6c19-4e19-a740-5e5699a5ac53" providerId="ADAL" clId="{87A31169-D2E5-4516-8025-0626FF69F803}" dt="2021-04-14T06:59:02.040" v="2750" actId="478"/>
          <ac:picMkLst>
            <pc:docMk/>
            <pc:sldMk cId="2595641165" sldId="401"/>
            <ac:picMk id="45" creationId="{00000000-0000-0000-0000-000000000000}"/>
          </ac:picMkLst>
        </pc:picChg>
        <pc:picChg chg="del">
          <ac:chgData name="Prabhakar, Aswin" userId="4a23c521-6c19-4e19-a740-5e5699a5ac53" providerId="ADAL" clId="{87A31169-D2E5-4516-8025-0626FF69F803}" dt="2021-04-20T07:41:08.226" v="3440" actId="478"/>
          <ac:picMkLst>
            <pc:docMk/>
            <pc:sldMk cId="2595641165" sldId="401"/>
            <ac:picMk id="67" creationId="{00000000-0000-0000-0000-000000000000}"/>
          </ac:picMkLst>
        </pc:picChg>
        <pc:picChg chg="del">
          <ac:chgData name="Prabhakar, Aswin" userId="4a23c521-6c19-4e19-a740-5e5699a5ac53" providerId="ADAL" clId="{87A31169-D2E5-4516-8025-0626FF69F803}" dt="2021-04-14T06:59:05.899" v="2752" actId="478"/>
          <ac:picMkLst>
            <pc:docMk/>
            <pc:sldMk cId="2595641165" sldId="401"/>
            <ac:picMk id="68" creationId="{7727747F-EE36-4AE0-843F-0649D8F361FE}"/>
          </ac:picMkLst>
        </pc:picChg>
        <pc:picChg chg="mod">
          <ac:chgData name="Prabhakar, Aswin" userId="4a23c521-6c19-4e19-a740-5e5699a5ac53" providerId="ADAL" clId="{87A31169-D2E5-4516-8025-0626FF69F803}" dt="2021-04-12T14:56:23.302" v="1778" actId="1036"/>
          <ac:picMkLst>
            <pc:docMk/>
            <pc:sldMk cId="2595641165" sldId="401"/>
            <ac:picMk id="74" creationId="{D3527FD8-AD29-4894-8D19-A02A865B221B}"/>
          </ac:picMkLst>
        </pc:picChg>
        <pc:picChg chg="add mod">
          <ac:chgData name="Prabhakar, Aswin" userId="4a23c521-6c19-4e19-a740-5e5699a5ac53" providerId="ADAL" clId="{87A31169-D2E5-4516-8025-0626FF69F803}" dt="2021-04-14T06:59:08.997" v="2753"/>
          <ac:picMkLst>
            <pc:docMk/>
            <pc:sldMk cId="2595641165" sldId="401"/>
            <ac:picMk id="77" creationId="{2E3F5D2D-488A-4676-9713-1DE3784C33C2}"/>
          </ac:picMkLst>
        </pc:picChg>
        <pc:picChg chg="add mod">
          <ac:chgData name="Prabhakar, Aswin" userId="4a23c521-6c19-4e19-a740-5e5699a5ac53" providerId="ADAL" clId="{87A31169-D2E5-4516-8025-0626FF69F803}" dt="2021-04-14T06:59:08.997" v="2753"/>
          <ac:picMkLst>
            <pc:docMk/>
            <pc:sldMk cId="2595641165" sldId="401"/>
            <ac:picMk id="78" creationId="{93E24C8C-2D05-451A-9936-935E2B60290E}"/>
          </ac:picMkLst>
        </pc:picChg>
        <pc:picChg chg="mod">
          <ac:chgData name="Prabhakar, Aswin" userId="4a23c521-6c19-4e19-a740-5e5699a5ac53" providerId="ADAL" clId="{87A31169-D2E5-4516-8025-0626FF69F803}" dt="2021-04-12T14:56:10.528" v="1776" actId="1036"/>
          <ac:picMkLst>
            <pc:docMk/>
            <pc:sldMk cId="2595641165" sldId="401"/>
            <ac:picMk id="79" creationId="{BBD90253-E72A-406D-8597-FC0D525EDB82}"/>
          </ac:picMkLst>
        </pc:picChg>
        <pc:picChg chg="mod">
          <ac:chgData name="Prabhakar, Aswin" userId="4a23c521-6c19-4e19-a740-5e5699a5ac53" providerId="ADAL" clId="{87A31169-D2E5-4516-8025-0626FF69F803}" dt="2021-04-12T14:56:10.528" v="1776" actId="1036"/>
          <ac:picMkLst>
            <pc:docMk/>
            <pc:sldMk cId="2595641165" sldId="401"/>
            <ac:picMk id="80" creationId="{980B1E60-3B94-4D24-B815-8E7739A506E1}"/>
          </ac:picMkLst>
        </pc:picChg>
        <pc:picChg chg="add mod">
          <ac:chgData name="Prabhakar, Aswin" userId="4a23c521-6c19-4e19-a740-5e5699a5ac53" providerId="ADAL" clId="{87A31169-D2E5-4516-8025-0626FF69F803}" dt="2021-04-14T06:59:08.997" v="2753"/>
          <ac:picMkLst>
            <pc:docMk/>
            <pc:sldMk cId="2595641165" sldId="401"/>
            <ac:picMk id="98" creationId="{E7C25769-8CAB-4F3B-8AD0-B05300A0AED5}"/>
          </ac:picMkLst>
        </pc:picChg>
        <pc:picChg chg="mod">
          <ac:chgData name="Prabhakar, Aswin" userId="4a23c521-6c19-4e19-a740-5e5699a5ac53" providerId="ADAL" clId="{87A31169-D2E5-4516-8025-0626FF69F803}" dt="2021-04-12T14:56:10.528" v="1776" actId="1036"/>
          <ac:picMkLst>
            <pc:docMk/>
            <pc:sldMk cId="2595641165" sldId="401"/>
            <ac:picMk id="100" creationId="{0E96717B-AD0E-4009-85A2-30B2AE4CF00B}"/>
          </ac:picMkLst>
        </pc:picChg>
        <pc:picChg chg="add mod">
          <ac:chgData name="Prabhakar, Aswin" userId="4a23c521-6c19-4e19-a740-5e5699a5ac53" providerId="ADAL" clId="{87A31169-D2E5-4516-8025-0626FF69F803}" dt="2021-04-14T06:59:08.997" v="2753"/>
          <ac:picMkLst>
            <pc:docMk/>
            <pc:sldMk cId="2595641165" sldId="401"/>
            <ac:picMk id="100" creationId="{4BE69E10-E632-4C72-8682-598EFAFA4AE5}"/>
          </ac:picMkLst>
        </pc:picChg>
        <pc:picChg chg="add mod">
          <ac:chgData name="Prabhakar, Aswin" userId="4a23c521-6c19-4e19-a740-5e5699a5ac53" providerId="ADAL" clId="{87A31169-D2E5-4516-8025-0626FF69F803}" dt="2021-04-14T13:15:09.557" v="3054"/>
          <ac:picMkLst>
            <pc:docMk/>
            <pc:sldMk cId="2595641165" sldId="401"/>
            <ac:picMk id="103" creationId="{527F187E-C042-42D5-98CE-91B0E84F1D68}"/>
          </ac:picMkLst>
        </pc:picChg>
        <pc:picChg chg="add mod">
          <ac:chgData name="Prabhakar, Aswin" userId="4a23c521-6c19-4e19-a740-5e5699a5ac53" providerId="ADAL" clId="{87A31169-D2E5-4516-8025-0626FF69F803}" dt="2021-04-14T13:15:09.557" v="3054"/>
          <ac:picMkLst>
            <pc:docMk/>
            <pc:sldMk cId="2595641165" sldId="401"/>
            <ac:picMk id="105" creationId="{2F471D65-F6D4-4B93-82C1-0373A611BC46}"/>
          </ac:picMkLst>
        </pc:picChg>
        <pc:picChg chg="del">
          <ac:chgData name="Prabhakar, Aswin" userId="4a23c521-6c19-4e19-a740-5e5699a5ac53" providerId="ADAL" clId="{87A31169-D2E5-4516-8025-0626FF69F803}" dt="2021-04-14T13:15:08.344" v="3053" actId="478"/>
          <ac:picMkLst>
            <pc:docMk/>
            <pc:sldMk cId="2595641165" sldId="401"/>
            <ac:picMk id="121" creationId="{CB1562C2-541A-416B-8A31-B925A344C88F}"/>
          </ac:picMkLst>
        </pc:picChg>
      </pc:sldChg>
      <pc:sldChg chg="addSp delSp modSp add del mod">
        <pc:chgData name="Prabhakar, Aswin" userId="4a23c521-6c19-4e19-a740-5e5699a5ac53" providerId="ADAL" clId="{87A31169-D2E5-4516-8025-0626FF69F803}" dt="2021-04-06T11:30:08.328" v="1058" actId="2696"/>
        <pc:sldMkLst>
          <pc:docMk/>
          <pc:sldMk cId="631436820" sldId="402"/>
        </pc:sldMkLst>
        <pc:spChg chg="add del mod">
          <ac:chgData name="Prabhakar, Aswin" userId="4a23c521-6c19-4e19-a740-5e5699a5ac53" providerId="ADAL" clId="{87A31169-D2E5-4516-8025-0626FF69F803}" dt="2021-04-06T10:58:25.109" v="716" actId="478"/>
          <ac:spMkLst>
            <pc:docMk/>
            <pc:sldMk cId="631436820" sldId="402"/>
            <ac:spMk id="16" creationId="{D93F4C73-018D-46F6-9F5E-58E53D79BB49}"/>
          </ac:spMkLst>
        </pc:spChg>
        <pc:spChg chg="add mod">
          <ac:chgData name="Prabhakar, Aswin" userId="4a23c521-6c19-4e19-a740-5e5699a5ac53" providerId="ADAL" clId="{87A31169-D2E5-4516-8025-0626FF69F803}" dt="2021-04-06T11:02:03.020" v="815" actId="14100"/>
          <ac:spMkLst>
            <pc:docMk/>
            <pc:sldMk cId="631436820" sldId="402"/>
            <ac:spMk id="138" creationId="{3597433E-26F3-4552-B933-1502947843F5}"/>
          </ac:spMkLst>
        </pc:spChg>
        <pc:spChg chg="add mod">
          <ac:chgData name="Prabhakar, Aswin" userId="4a23c521-6c19-4e19-a740-5e5699a5ac53" providerId="ADAL" clId="{87A31169-D2E5-4516-8025-0626FF69F803}" dt="2021-04-06T11:01:51.091" v="814" actId="14100"/>
          <ac:spMkLst>
            <pc:docMk/>
            <pc:sldMk cId="631436820" sldId="402"/>
            <ac:spMk id="154" creationId="{2E51C30E-78F3-4035-A23C-A5308DBA068F}"/>
          </ac:spMkLst>
        </pc:spChg>
        <pc:cxnChg chg="add mod">
          <ac:chgData name="Prabhakar, Aswin" userId="4a23c521-6c19-4e19-a740-5e5699a5ac53" providerId="ADAL" clId="{87A31169-D2E5-4516-8025-0626FF69F803}" dt="2021-04-06T11:00:32.538" v="776" actId="1076"/>
          <ac:cxnSpMkLst>
            <pc:docMk/>
            <pc:sldMk cId="631436820" sldId="402"/>
            <ac:cxnSpMk id="143" creationId="{725D7180-BE59-41FC-A3E3-1E21AFEB3A23}"/>
          </ac:cxnSpMkLst>
        </pc:cxnChg>
        <pc:cxnChg chg="add del mod">
          <ac:chgData name="Prabhakar, Aswin" userId="4a23c521-6c19-4e19-a740-5e5699a5ac53" providerId="ADAL" clId="{87A31169-D2E5-4516-8025-0626FF69F803}" dt="2021-04-06T11:00:40.245" v="778"/>
          <ac:cxnSpMkLst>
            <pc:docMk/>
            <pc:sldMk cId="631436820" sldId="402"/>
            <ac:cxnSpMk id="144" creationId="{FBA6502F-9F33-41D8-BC9B-02387A60034D}"/>
          </ac:cxnSpMkLst>
        </pc:cxnChg>
      </pc:sldChg>
      <pc:sldChg chg="delSp modSp mod">
        <pc:chgData name="Prabhakar, Aswin" userId="4a23c521-6c19-4e19-a740-5e5699a5ac53" providerId="ADAL" clId="{87A31169-D2E5-4516-8025-0626FF69F803}" dt="2021-04-20T07:41:46.559" v="3456" actId="478"/>
        <pc:sldMkLst>
          <pc:docMk/>
          <pc:sldMk cId="997826551" sldId="402"/>
        </pc:sldMkLst>
        <pc:spChg chg="del mod">
          <ac:chgData name="Prabhakar, Aswin" userId="4a23c521-6c19-4e19-a740-5e5699a5ac53" providerId="ADAL" clId="{87A31169-D2E5-4516-8025-0626FF69F803}" dt="2021-04-20T07:41:45.428" v="3455" actId="478"/>
          <ac:spMkLst>
            <pc:docMk/>
            <pc:sldMk cId="997826551" sldId="402"/>
            <ac:spMk id="54" creationId="{00000000-0000-0000-0000-000000000000}"/>
          </ac:spMkLst>
        </pc:spChg>
        <pc:spChg chg="del">
          <ac:chgData name="Prabhakar, Aswin" userId="4a23c521-6c19-4e19-a740-5e5699a5ac53" providerId="ADAL" clId="{87A31169-D2E5-4516-8025-0626FF69F803}" dt="2021-04-20T07:41:42.945" v="3453" actId="478"/>
          <ac:spMkLst>
            <pc:docMk/>
            <pc:sldMk cId="997826551" sldId="402"/>
            <ac:spMk id="56" creationId="{00000000-0000-0000-0000-000000000000}"/>
          </ac:spMkLst>
        </pc:spChg>
        <pc:spChg chg="mod">
          <ac:chgData name="Prabhakar, Aswin" userId="4a23c521-6c19-4e19-a740-5e5699a5ac53" providerId="ADAL" clId="{87A31169-D2E5-4516-8025-0626FF69F803}" dt="2021-04-18T19:23:56.827" v="3371" actId="207"/>
          <ac:spMkLst>
            <pc:docMk/>
            <pc:sldMk cId="997826551" sldId="402"/>
            <ac:spMk id="128" creationId="{00000000-0000-0000-0000-000000000000}"/>
          </ac:spMkLst>
        </pc:spChg>
        <pc:spChg chg="mod">
          <ac:chgData name="Prabhakar, Aswin" userId="4a23c521-6c19-4e19-a740-5e5699a5ac53" providerId="ADAL" clId="{87A31169-D2E5-4516-8025-0626FF69F803}" dt="2021-04-18T19:24:09.512" v="3372" actId="207"/>
          <ac:spMkLst>
            <pc:docMk/>
            <pc:sldMk cId="997826551" sldId="402"/>
            <ac:spMk id="129" creationId="{00000000-0000-0000-0000-000000000000}"/>
          </ac:spMkLst>
        </pc:spChg>
        <pc:picChg chg="del">
          <ac:chgData name="Prabhakar, Aswin" userId="4a23c521-6c19-4e19-a740-5e5699a5ac53" providerId="ADAL" clId="{87A31169-D2E5-4516-8025-0626FF69F803}" dt="2021-04-20T07:41:46.559" v="3456" actId="478"/>
          <ac:picMkLst>
            <pc:docMk/>
            <pc:sldMk cId="997826551" sldId="402"/>
            <ac:picMk id="53" creationId="{00000000-0000-0000-0000-000000000000}"/>
          </ac:picMkLst>
        </pc:picChg>
        <pc:picChg chg="mod">
          <ac:chgData name="Prabhakar, Aswin" userId="4a23c521-6c19-4e19-a740-5e5699a5ac53" providerId="ADAL" clId="{87A31169-D2E5-4516-8025-0626FF69F803}" dt="2021-04-18T19:06:03.380" v="3367" actId="14100"/>
          <ac:picMkLst>
            <pc:docMk/>
            <pc:sldMk cId="997826551" sldId="402"/>
            <ac:picMk id="78" creationId="{22D23D9C-C980-49DF-AB8D-E4DACF0AA8AA}"/>
          </ac:picMkLst>
        </pc:picChg>
      </pc:sldChg>
      <pc:sldMasterChg chg="modSldLayout">
        <pc:chgData name="Prabhakar, Aswin" userId="4a23c521-6c19-4e19-a740-5e5699a5ac53" providerId="ADAL" clId="{87A31169-D2E5-4516-8025-0626FF69F803}" dt="2021-04-06T12:35:54.794" v="1236"/>
        <pc:sldMasterMkLst>
          <pc:docMk/>
          <pc:sldMasterMk cId="0" sldId="2147483660"/>
        </pc:sldMasterMkLst>
        <pc:sldLayoutChg chg="addSp delSp modSp">
          <pc:chgData name="Prabhakar, Aswin" userId="4a23c521-6c19-4e19-a740-5e5699a5ac53" providerId="ADAL" clId="{87A31169-D2E5-4516-8025-0626FF69F803}" dt="2021-04-06T12:35:54.794" v="1236"/>
          <pc:sldLayoutMkLst>
            <pc:docMk/>
            <pc:sldMasterMk cId="0" sldId="2147483660"/>
            <pc:sldLayoutMk cId="0" sldId="2147483683"/>
          </pc:sldLayoutMkLst>
          <pc:spChg chg="del">
            <ac:chgData name="Prabhakar, Aswin" userId="4a23c521-6c19-4e19-a740-5e5699a5ac53" providerId="ADAL" clId="{87A31169-D2E5-4516-8025-0626FF69F803}" dt="2021-04-06T12:35:53.402" v="1235"/>
            <ac:spMkLst>
              <pc:docMk/>
              <pc:sldMasterMk cId="0" sldId="2147483660"/>
              <pc:sldLayoutMk cId="0" sldId="2147483683"/>
              <ac:spMk id="2" creationId="{00000000-0000-0000-0000-000000000000}"/>
            </ac:spMkLst>
          </pc:spChg>
          <pc:spChg chg="add mod">
            <ac:chgData name="Prabhakar, Aswin" userId="4a23c521-6c19-4e19-a740-5e5699a5ac53" providerId="ADAL" clId="{87A31169-D2E5-4516-8025-0626FF69F803}" dt="2021-04-06T12:35:54.794" v="1236"/>
            <ac:spMkLst>
              <pc:docMk/>
              <pc:sldMasterMk cId="0" sldId="2147483660"/>
              <pc:sldLayoutMk cId="0" sldId="2147483683"/>
              <ac:spMk id="3" creationId="{BE2EF10A-42D8-490C-BD6B-3087D3E740B8}"/>
            </ac:spMkLst>
          </pc:spChg>
        </pc:sldLayoutChg>
      </pc:sldMasterChg>
    </pc:docChg>
  </pc:docChgLst>
  <pc:docChgLst>
    <pc:chgData name="Gruber, Katrin" userId="b87a0a84-87a2-4387-9624-d6b6d7c083fa" providerId="ADAL" clId="{805101B4-E514-45EE-B158-01B67A66C1E6}"/>
    <pc:docChg chg="modSld">
      <pc:chgData name="Gruber, Katrin" userId="b87a0a84-87a2-4387-9624-d6b6d7c083fa" providerId="ADAL" clId="{805101B4-E514-45EE-B158-01B67A66C1E6}" dt="2021-04-12T08:33:25.498" v="21" actId="14100"/>
      <pc:docMkLst>
        <pc:docMk/>
      </pc:docMkLst>
      <pc:sldChg chg="modSp mod">
        <pc:chgData name="Gruber, Katrin" userId="b87a0a84-87a2-4387-9624-d6b6d7c083fa" providerId="ADAL" clId="{805101B4-E514-45EE-B158-01B67A66C1E6}" dt="2021-04-12T08:33:25.498" v="21" actId="14100"/>
        <pc:sldMkLst>
          <pc:docMk/>
          <pc:sldMk cId="0" sldId="348"/>
        </pc:sldMkLst>
        <pc:spChg chg="mod">
          <ac:chgData name="Gruber, Katrin" userId="b87a0a84-87a2-4387-9624-d6b6d7c083fa" providerId="ADAL" clId="{805101B4-E514-45EE-B158-01B67A66C1E6}" dt="2021-04-12T08:33:25.498" v="21" actId="14100"/>
          <ac:spMkLst>
            <pc:docMk/>
            <pc:sldMk cId="0" sldId="348"/>
            <ac:spMk id="202" creationId="{38EAE8FB-D22E-44A0-AD9F-8659E8B3520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416689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391204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a:p>
        </p:txBody>
      </p:sp>
    </p:spTree>
    <p:extLst>
      <p:ext uri="{BB962C8B-B14F-4D97-AF65-F5344CB8AC3E}">
        <p14:creationId xmlns:p14="http://schemas.microsoft.com/office/powerpoint/2010/main" val="3272874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a:p>
        </p:txBody>
      </p:sp>
    </p:spTree>
    <p:extLst>
      <p:ext uri="{BB962C8B-B14F-4D97-AF65-F5344CB8AC3E}">
        <p14:creationId xmlns:p14="http://schemas.microsoft.com/office/powerpoint/2010/main" val="1948471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a:p>
        </p:txBody>
      </p:sp>
    </p:spTree>
    <p:extLst>
      <p:ext uri="{BB962C8B-B14F-4D97-AF65-F5344CB8AC3E}">
        <p14:creationId xmlns:p14="http://schemas.microsoft.com/office/powerpoint/2010/main" val="3514244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a:p>
        </p:txBody>
      </p:sp>
    </p:spTree>
    <p:extLst>
      <p:ext uri="{BB962C8B-B14F-4D97-AF65-F5344CB8AC3E}">
        <p14:creationId xmlns:p14="http://schemas.microsoft.com/office/powerpoint/2010/main" val="295100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a:p>
        </p:txBody>
      </p:sp>
    </p:spTree>
    <p:extLst>
      <p:ext uri="{BB962C8B-B14F-4D97-AF65-F5344CB8AC3E}">
        <p14:creationId xmlns:p14="http://schemas.microsoft.com/office/powerpoint/2010/main" val="3840483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a:p>
        </p:txBody>
      </p:sp>
    </p:spTree>
    <p:extLst>
      <p:ext uri="{BB962C8B-B14F-4D97-AF65-F5344CB8AC3E}">
        <p14:creationId xmlns:p14="http://schemas.microsoft.com/office/powerpoint/2010/main" val="3218650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Speaker’s Name/Department (delete if not needed)</a:t>
            </a:r>
            <a:br>
              <a:rPr lang="en-US"/>
            </a:br>
            <a:r>
              <a:rPr lang="en-US"/>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a:solidFill>
                  <a:schemeClr val="tx1"/>
                </a:solidFill>
              </a:rPr>
              <a:t>© 2021 SAP AG. All rights reserved.</a:t>
            </a:r>
          </a:p>
        </p:txBody>
      </p:sp>
      <p:sp>
        <p:nvSpPr>
          <p:cNvPr id="3" name="Title 2">
            <a:extLst>
              <a:ext uri="{FF2B5EF4-FFF2-40B4-BE49-F238E27FC236}">
                <a16:creationId xmlns:a16="http://schemas.microsoft.com/office/drawing/2014/main" id="{BE2EF10A-42D8-490C-BD6B-3087D3E740B8}"/>
              </a:ext>
            </a:extLst>
          </p:cNvPr>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a:t>Insert page title</a:t>
            </a:r>
            <a:endParaRPr lang="en-US"/>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a:t>Insert page title</a:t>
            </a:r>
            <a:endParaRPr lang="en-US"/>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de-DE"/>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de-DE"/>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de-DE"/>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a:t>Insert page title</a:t>
            </a:r>
            <a:endParaRPr lang="en-US"/>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a:t>First level</a:t>
            </a:r>
          </a:p>
          <a:p>
            <a:pPr lvl="1"/>
            <a:r>
              <a:rPr lang="en-US"/>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a:t>First level</a:t>
            </a:r>
          </a:p>
          <a:p>
            <a:pPr lvl="1"/>
            <a:r>
              <a:rPr lang="en-US"/>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a:t>Insert page title</a:t>
            </a:r>
            <a:endParaRPr lang="en-US"/>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a:t>Title of discussion panel</a:t>
            </a:r>
          </a:p>
          <a:p>
            <a:r>
              <a:rPr lang="en-US" b="0"/>
              <a:t>Speaker Name, Company 1</a:t>
            </a:r>
          </a:p>
          <a:p>
            <a:r>
              <a:rPr lang="en-US" b="0"/>
              <a:t>Speaker Name, Company 2</a:t>
            </a:r>
          </a:p>
          <a:p>
            <a:r>
              <a:rPr lang="en-US" b="0"/>
              <a:t>Speaker Name, Company 3</a:t>
            </a:r>
          </a:p>
          <a:p>
            <a:r>
              <a:rPr lang="en-US" b="0"/>
              <a:t>Speaker Name, Company 4</a:t>
            </a:r>
          </a:p>
          <a:p>
            <a:r>
              <a:rPr lang="en-US" b="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Speaker’s Name/Department (delete if not needed)</a:t>
            </a:r>
            <a:br>
              <a:rPr lang="en-US"/>
            </a:br>
            <a:r>
              <a:rPr lang="en-US"/>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a:t>Alternate Presentation Title</a:t>
            </a:r>
            <a:br>
              <a:rPr lang="en-US" sz="3000"/>
            </a:br>
            <a:r>
              <a:rPr lang="en-US" sz="3000"/>
              <a:t>Breaks to Two Lines</a:t>
            </a:r>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a:solidFill>
                  <a:schemeClr val="accent2"/>
                </a:solidFill>
                <a:latin typeface="+mj-lt"/>
                <a:ea typeface="+mj-ea"/>
                <a:cs typeface="+mj-cs"/>
              </a:rPr>
              <a:t>© </a:t>
            </a:r>
            <a:r>
              <a:rPr lang="de-DE" sz="2400" b="1" kern="1200" noProof="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a:solidFill>
                  <a:schemeClr val="accent2"/>
                </a:solidFill>
                <a:latin typeface="+mj-lt"/>
                <a:ea typeface="+mj-ea"/>
                <a:cs typeface="+mj-cs"/>
              </a:rPr>
              <a:t>© </a:t>
            </a:r>
            <a:r>
              <a:rPr lang="de-DE" sz="2400" b="1" kern="1200" noProof="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Speaker’s Name/Department (delete if not needed)</a:t>
            </a:r>
            <a:br>
              <a:rPr lang="en-US"/>
            </a:br>
            <a:r>
              <a:rPr lang="en-US"/>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Speaker’s Name/Department (delete if not needed)</a:t>
            </a:r>
            <a:br>
              <a:rPr lang="en-US"/>
            </a:br>
            <a:r>
              <a:rPr lang="en-US"/>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a:t>Alternate Presentation Title</a:t>
            </a:r>
            <a:br>
              <a:rPr lang="en-US" sz="3000"/>
            </a:br>
            <a:r>
              <a:rPr lang="en-US" sz="3000"/>
              <a:t>Breaks to Two Lines</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a:t>Divider page</a:t>
            </a:r>
            <a:endParaRPr lang="de-DE"/>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a:t>Divider page</a:t>
            </a:r>
            <a:endParaRPr lang="de-DE"/>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a:t>Thank You!</a:t>
            </a:r>
            <a:endParaRPr lang="de-DE"/>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a:t>Contact information:</a:t>
            </a:r>
          </a:p>
          <a:p>
            <a:endParaRPr lang="en-US"/>
          </a:p>
          <a:p>
            <a:r>
              <a:rPr lang="en-US"/>
              <a:t>F name MI. L name</a:t>
            </a:r>
          </a:p>
          <a:p>
            <a:r>
              <a:rPr lang="en-US"/>
              <a:t>Title</a:t>
            </a:r>
          </a:p>
          <a:p>
            <a:r>
              <a:rPr lang="en-US"/>
              <a:t>Address</a:t>
            </a:r>
          </a:p>
          <a:p>
            <a:r>
              <a:rPr lang="en-US"/>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a:t>Agenda Item/Divider Headline</a:t>
            </a:r>
          </a:p>
          <a:p>
            <a:pPr lvl="1"/>
            <a:r>
              <a:rPr lang="en-US"/>
              <a:t>Details</a:t>
            </a:r>
          </a:p>
          <a:p>
            <a:pPr lvl="2"/>
            <a:r>
              <a:rPr lang="en-US"/>
              <a:t>Third Level</a:t>
            </a:r>
          </a:p>
          <a:p>
            <a:pPr lvl="4"/>
            <a:r>
              <a:rPr lang="en-US"/>
              <a:t>Fourth Level</a:t>
            </a:r>
          </a:p>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a:t>Insert page title</a:t>
            </a:r>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i="0" kern="1200">
          <a:solidFill>
            <a:schemeClr val="accent2"/>
          </a:solidFill>
          <a:latin typeface="BentonSans Book "/>
          <a:ea typeface="+mj-ea"/>
          <a:cs typeface="BentonSans Book "/>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8.xml"/><Relationship Id="rId18" Type="http://schemas.openxmlformats.org/officeDocument/2006/relationships/slide" Target="slide5.xml"/><Relationship Id="rId3" Type="http://schemas.openxmlformats.org/officeDocument/2006/relationships/slideLayout" Target="../slideLayouts/slideLayout10.xml"/><Relationship Id="rId21" Type="http://schemas.openxmlformats.org/officeDocument/2006/relationships/image" Target="../media/image12.png"/><Relationship Id="rId7" Type="http://schemas.openxmlformats.org/officeDocument/2006/relationships/slide" Target="slide6.xml"/><Relationship Id="rId12" Type="http://schemas.openxmlformats.org/officeDocument/2006/relationships/image" Target="../media/image7.png"/><Relationship Id="rId17" Type="http://schemas.openxmlformats.org/officeDocument/2006/relationships/image" Target="../media/image10.png"/><Relationship Id="rId2" Type="http://schemas.openxmlformats.org/officeDocument/2006/relationships/tags" Target="../tags/tag2.xml"/><Relationship Id="rId16" Type="http://schemas.openxmlformats.org/officeDocument/2006/relationships/image" Target="../media/image9.png"/><Relationship Id="rId20" Type="http://schemas.openxmlformats.org/officeDocument/2006/relationships/slide" Target="slide2.xml"/><Relationship Id="rId1" Type="http://schemas.openxmlformats.org/officeDocument/2006/relationships/tags" Target="../tags/tag1.xml"/><Relationship Id="rId6" Type="http://schemas.openxmlformats.org/officeDocument/2006/relationships/slide" Target="slide4.xml"/><Relationship Id="rId11" Type="http://schemas.openxmlformats.org/officeDocument/2006/relationships/image" Target="../media/image6.png"/><Relationship Id="rId5" Type="http://schemas.openxmlformats.org/officeDocument/2006/relationships/slide" Target="slide3.xml"/><Relationship Id="rId15" Type="http://schemas.openxmlformats.org/officeDocument/2006/relationships/image" Target="../media/image8.png"/><Relationship Id="rId10" Type="http://schemas.openxmlformats.org/officeDocument/2006/relationships/image" Target="../media/image5.png"/><Relationship Id="rId19" Type="http://schemas.openxmlformats.org/officeDocument/2006/relationships/image" Target="../media/image11.png"/><Relationship Id="rId4" Type="http://schemas.openxmlformats.org/officeDocument/2006/relationships/notesSlide" Target="../notesSlides/notesSlide1.xml"/><Relationship Id="rId9" Type="http://schemas.openxmlformats.org/officeDocument/2006/relationships/image" Target="../media/image4.png"/><Relationship Id="rId14" Type="http://schemas.openxmlformats.org/officeDocument/2006/relationships/slide" Target="slide7.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png"/><Relationship Id="rId18" Type="http://schemas.openxmlformats.org/officeDocument/2006/relationships/image" Target="../media/image16.png"/><Relationship Id="rId26" Type="http://schemas.openxmlformats.org/officeDocument/2006/relationships/image" Target="../media/image9.png"/><Relationship Id="rId3" Type="http://schemas.openxmlformats.org/officeDocument/2006/relationships/tags" Target="../tags/tag5.xml"/><Relationship Id="rId21" Type="http://schemas.openxmlformats.org/officeDocument/2006/relationships/slide" Target="slide6.xml"/><Relationship Id="rId7" Type="http://schemas.openxmlformats.org/officeDocument/2006/relationships/notesSlide" Target="../notesSlides/notesSlide2.xml"/><Relationship Id="rId12" Type="http://schemas.openxmlformats.org/officeDocument/2006/relationships/slide" Target="slide7.xml"/><Relationship Id="rId17" Type="http://schemas.openxmlformats.org/officeDocument/2006/relationships/image" Target="../media/image15.png"/><Relationship Id="rId25" Type="http://schemas.openxmlformats.org/officeDocument/2006/relationships/image" Target="../media/image4.png"/><Relationship Id="rId2" Type="http://schemas.openxmlformats.org/officeDocument/2006/relationships/tags" Target="../tags/tag4.xml"/><Relationship Id="rId16" Type="http://schemas.openxmlformats.org/officeDocument/2006/relationships/image" Target="../media/image14.png"/><Relationship Id="rId20" Type="http://schemas.openxmlformats.org/officeDocument/2006/relationships/slide" Target="slide4.xml"/><Relationship Id="rId1" Type="http://schemas.openxmlformats.org/officeDocument/2006/relationships/tags" Target="../tags/tag3.xml"/><Relationship Id="rId6" Type="http://schemas.openxmlformats.org/officeDocument/2006/relationships/slideLayout" Target="../slideLayouts/slideLayout10.xml"/><Relationship Id="rId11" Type="http://schemas.openxmlformats.org/officeDocument/2006/relationships/slide" Target="slide8.xml"/><Relationship Id="rId24" Type="http://schemas.openxmlformats.org/officeDocument/2006/relationships/image" Target="../media/image3.png"/><Relationship Id="rId5" Type="http://schemas.openxmlformats.org/officeDocument/2006/relationships/tags" Target="../tags/tag7.xml"/><Relationship Id="rId15" Type="http://schemas.openxmlformats.org/officeDocument/2006/relationships/image" Target="../media/image13.png"/><Relationship Id="rId23" Type="http://schemas.openxmlformats.org/officeDocument/2006/relationships/slide" Target="slide5.xml"/><Relationship Id="rId28"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slide" Target="slide3.xml"/><Relationship Id="rId4" Type="http://schemas.openxmlformats.org/officeDocument/2006/relationships/tags" Target="../tags/tag6.xml"/><Relationship Id="rId9" Type="http://schemas.openxmlformats.org/officeDocument/2006/relationships/image" Target="../media/image6.png"/><Relationship Id="rId14" Type="http://schemas.openxmlformats.org/officeDocument/2006/relationships/slide" Target="slide1.xml"/><Relationship Id="rId22" Type="http://schemas.openxmlformats.org/officeDocument/2006/relationships/image" Target="../media/image10.png"/><Relationship Id="rId27"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8.png"/><Relationship Id="rId18" Type="http://schemas.openxmlformats.org/officeDocument/2006/relationships/slide" Target="slide3.xml"/><Relationship Id="rId3" Type="http://schemas.openxmlformats.org/officeDocument/2006/relationships/tags" Target="../tags/tag10.xml"/><Relationship Id="rId21" Type="http://schemas.openxmlformats.org/officeDocument/2006/relationships/image" Target="../media/image3.png"/><Relationship Id="rId7" Type="http://schemas.openxmlformats.org/officeDocument/2006/relationships/notesSlide" Target="../notesSlides/notesSlide3.xml"/><Relationship Id="rId12" Type="http://schemas.openxmlformats.org/officeDocument/2006/relationships/slide" Target="slide1.xml"/><Relationship Id="rId17" Type="http://schemas.openxmlformats.org/officeDocument/2006/relationships/image" Target="../media/image5.png"/><Relationship Id="rId2" Type="http://schemas.openxmlformats.org/officeDocument/2006/relationships/tags" Target="../tags/tag9.xml"/><Relationship Id="rId16" Type="http://schemas.openxmlformats.org/officeDocument/2006/relationships/slide" Target="slide8.xml"/><Relationship Id="rId20" Type="http://schemas.openxmlformats.org/officeDocument/2006/relationships/image" Target="../media/image11.png"/><Relationship Id="rId1" Type="http://schemas.openxmlformats.org/officeDocument/2006/relationships/tags" Target="../tags/tag8.xml"/><Relationship Id="rId6" Type="http://schemas.openxmlformats.org/officeDocument/2006/relationships/slideLayout" Target="../slideLayouts/slideLayout10.xml"/><Relationship Id="rId11" Type="http://schemas.openxmlformats.org/officeDocument/2006/relationships/image" Target="../media/image17.png"/><Relationship Id="rId5" Type="http://schemas.openxmlformats.org/officeDocument/2006/relationships/tags" Target="../tags/tag12.xml"/><Relationship Id="rId15" Type="http://schemas.openxmlformats.org/officeDocument/2006/relationships/image" Target="../media/image7.png"/><Relationship Id="rId10" Type="http://schemas.openxmlformats.org/officeDocument/2006/relationships/slide" Target="slide6.xml"/><Relationship Id="rId19" Type="http://schemas.openxmlformats.org/officeDocument/2006/relationships/image" Target="../media/image16.png"/><Relationship Id="rId4" Type="http://schemas.openxmlformats.org/officeDocument/2006/relationships/tags" Target="../tags/tag11.xml"/><Relationship Id="rId9" Type="http://schemas.openxmlformats.org/officeDocument/2006/relationships/slide" Target="slide5.xml"/><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8.png"/><Relationship Id="rId18" Type="http://schemas.openxmlformats.org/officeDocument/2006/relationships/image" Target="../media/image5.png"/><Relationship Id="rId3" Type="http://schemas.openxmlformats.org/officeDocument/2006/relationships/tags" Target="../tags/tag15.xml"/><Relationship Id="rId21" Type="http://schemas.openxmlformats.org/officeDocument/2006/relationships/image" Target="../media/image11.png"/><Relationship Id="rId7" Type="http://schemas.openxmlformats.org/officeDocument/2006/relationships/notesSlide" Target="../notesSlides/notesSlide4.xml"/><Relationship Id="rId12" Type="http://schemas.openxmlformats.org/officeDocument/2006/relationships/slide" Target="slide1.xml"/><Relationship Id="rId17" Type="http://schemas.openxmlformats.org/officeDocument/2006/relationships/slide" Target="slide7.xml"/><Relationship Id="rId2" Type="http://schemas.openxmlformats.org/officeDocument/2006/relationships/tags" Target="../tags/tag14.xml"/><Relationship Id="rId16" Type="http://schemas.openxmlformats.org/officeDocument/2006/relationships/slide" Target="slide8.xml"/><Relationship Id="rId20" Type="http://schemas.openxmlformats.org/officeDocument/2006/relationships/image" Target="../media/image16.png"/><Relationship Id="rId1" Type="http://schemas.openxmlformats.org/officeDocument/2006/relationships/tags" Target="../tags/tag13.xml"/><Relationship Id="rId6" Type="http://schemas.openxmlformats.org/officeDocument/2006/relationships/slideLayout" Target="../slideLayouts/slideLayout10.xml"/><Relationship Id="rId11" Type="http://schemas.openxmlformats.org/officeDocument/2006/relationships/image" Target="../media/image17.png"/><Relationship Id="rId5" Type="http://schemas.openxmlformats.org/officeDocument/2006/relationships/tags" Target="../tags/tag17.xml"/><Relationship Id="rId15" Type="http://schemas.openxmlformats.org/officeDocument/2006/relationships/image" Target="../media/image7.png"/><Relationship Id="rId23" Type="http://schemas.openxmlformats.org/officeDocument/2006/relationships/image" Target="../media/image9.png"/><Relationship Id="rId10" Type="http://schemas.openxmlformats.org/officeDocument/2006/relationships/slide" Target="slide6.xml"/><Relationship Id="rId19" Type="http://schemas.openxmlformats.org/officeDocument/2006/relationships/slide" Target="slide4.xml"/><Relationship Id="rId4" Type="http://schemas.openxmlformats.org/officeDocument/2006/relationships/tags" Target="../tags/tag16.xml"/><Relationship Id="rId9" Type="http://schemas.openxmlformats.org/officeDocument/2006/relationships/slide" Target="slide5.xml"/><Relationship Id="rId14" Type="http://schemas.openxmlformats.org/officeDocument/2006/relationships/image" Target="../media/image6.png"/><Relationship Id="rId22"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slide" Target="slide7.xml"/><Relationship Id="rId18" Type="http://schemas.openxmlformats.org/officeDocument/2006/relationships/image" Target="../media/image4.png"/><Relationship Id="rId3" Type="http://schemas.openxmlformats.org/officeDocument/2006/relationships/tags" Target="../tags/tag20.xml"/><Relationship Id="rId7" Type="http://schemas.openxmlformats.org/officeDocument/2006/relationships/slide" Target="slide1.xml"/><Relationship Id="rId12" Type="http://schemas.openxmlformats.org/officeDocument/2006/relationships/slide" Target="slide8.xml"/><Relationship Id="rId17" Type="http://schemas.openxmlformats.org/officeDocument/2006/relationships/slide" Target="slide6.xml"/><Relationship Id="rId2" Type="http://schemas.openxmlformats.org/officeDocument/2006/relationships/tags" Target="../tags/tag19.xml"/><Relationship Id="rId16" Type="http://schemas.openxmlformats.org/officeDocument/2006/relationships/slide" Target="slide4.xml"/><Relationship Id="rId20" Type="http://schemas.openxmlformats.org/officeDocument/2006/relationships/image" Target="../media/image16.png"/><Relationship Id="rId1" Type="http://schemas.openxmlformats.org/officeDocument/2006/relationships/tags" Target="../tags/tag18.xml"/><Relationship Id="rId6" Type="http://schemas.openxmlformats.org/officeDocument/2006/relationships/notesSlide" Target="../notesSlides/notesSlide5.xml"/><Relationship Id="rId11" Type="http://schemas.openxmlformats.org/officeDocument/2006/relationships/image" Target="../media/image7.png"/><Relationship Id="rId5" Type="http://schemas.openxmlformats.org/officeDocument/2006/relationships/slideLayout" Target="../slideLayouts/slideLayout10.xml"/><Relationship Id="rId15" Type="http://schemas.openxmlformats.org/officeDocument/2006/relationships/slide" Target="slide3.xml"/><Relationship Id="rId10" Type="http://schemas.openxmlformats.org/officeDocument/2006/relationships/image" Target="../media/image6.png"/><Relationship Id="rId19" Type="http://schemas.openxmlformats.org/officeDocument/2006/relationships/slide" Target="slide5.xml"/><Relationship Id="rId4" Type="http://schemas.openxmlformats.org/officeDocument/2006/relationships/tags" Target="../tags/tag21.xml"/><Relationship Id="rId9" Type="http://schemas.openxmlformats.org/officeDocument/2006/relationships/image" Target="../media/image8.png"/><Relationship Id="rId1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5.png"/><Relationship Id="rId18" Type="http://schemas.openxmlformats.org/officeDocument/2006/relationships/image" Target="../media/image16.png"/><Relationship Id="rId3" Type="http://schemas.openxmlformats.org/officeDocument/2006/relationships/tags" Target="../tags/tag24.xml"/><Relationship Id="rId7" Type="http://schemas.openxmlformats.org/officeDocument/2006/relationships/image" Target="../media/image17.png"/><Relationship Id="rId12" Type="http://schemas.openxmlformats.org/officeDocument/2006/relationships/slide" Target="slide7.xml"/><Relationship Id="rId17" Type="http://schemas.openxmlformats.org/officeDocument/2006/relationships/slide" Target="slide6.xml"/><Relationship Id="rId2" Type="http://schemas.openxmlformats.org/officeDocument/2006/relationships/tags" Target="../tags/tag23.xml"/><Relationship Id="rId16" Type="http://schemas.openxmlformats.org/officeDocument/2006/relationships/slide" Target="slide5.xml"/><Relationship Id="rId20" Type="http://schemas.openxmlformats.org/officeDocument/2006/relationships/image" Target="../media/image4.png"/><Relationship Id="rId1" Type="http://schemas.openxmlformats.org/officeDocument/2006/relationships/tags" Target="../tags/tag22.xml"/><Relationship Id="rId6" Type="http://schemas.openxmlformats.org/officeDocument/2006/relationships/notesSlide" Target="../notesSlides/notesSlide6.xml"/><Relationship Id="rId11" Type="http://schemas.openxmlformats.org/officeDocument/2006/relationships/slide" Target="slide8.xml"/><Relationship Id="rId5" Type="http://schemas.openxmlformats.org/officeDocument/2006/relationships/slideLayout" Target="../slideLayouts/slideLayout10.xml"/><Relationship Id="rId15" Type="http://schemas.openxmlformats.org/officeDocument/2006/relationships/slide" Target="slide4.xml"/><Relationship Id="rId10" Type="http://schemas.openxmlformats.org/officeDocument/2006/relationships/image" Target="../media/image7.png"/><Relationship Id="rId19" Type="http://schemas.openxmlformats.org/officeDocument/2006/relationships/slide" Target="slide1.xml"/><Relationship Id="rId4" Type="http://schemas.openxmlformats.org/officeDocument/2006/relationships/tags" Target="../tags/tag25.xml"/><Relationship Id="rId9" Type="http://schemas.openxmlformats.org/officeDocument/2006/relationships/image" Target="../media/image6.png"/><Relationship Id="rId14" Type="http://schemas.openxmlformats.org/officeDocument/2006/relationships/slide" Target="slide3.xml"/></Relationships>
</file>

<file path=ppt/slides/_rels/slide7.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notesSlide" Target="../notesSlides/notesSlide7.xml"/><Relationship Id="rId18" Type="http://schemas.openxmlformats.org/officeDocument/2006/relationships/slide" Target="slide1.xml"/><Relationship Id="rId3" Type="http://schemas.openxmlformats.org/officeDocument/2006/relationships/tags" Target="../tags/tag28.xml"/><Relationship Id="rId21" Type="http://schemas.openxmlformats.org/officeDocument/2006/relationships/image" Target="../media/image22.png"/><Relationship Id="rId7" Type="http://schemas.openxmlformats.org/officeDocument/2006/relationships/tags" Target="../tags/tag32.xml"/><Relationship Id="rId12" Type="http://schemas.openxmlformats.org/officeDocument/2006/relationships/slideLayout" Target="../slideLayouts/slideLayout10.xml"/><Relationship Id="rId17" Type="http://schemas.openxmlformats.org/officeDocument/2006/relationships/slide" Target="slide8.xml"/><Relationship Id="rId2" Type="http://schemas.openxmlformats.org/officeDocument/2006/relationships/tags" Target="../tags/tag27.xml"/><Relationship Id="rId16" Type="http://schemas.openxmlformats.org/officeDocument/2006/relationships/image" Target="../media/image7.png"/><Relationship Id="rId20" Type="http://schemas.openxmlformats.org/officeDocument/2006/relationships/image" Target="../media/image21.png"/><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24" Type="http://schemas.openxmlformats.org/officeDocument/2006/relationships/image" Target="../media/image25.png"/><Relationship Id="rId5" Type="http://schemas.openxmlformats.org/officeDocument/2006/relationships/tags" Target="../tags/tag30.xml"/><Relationship Id="rId15" Type="http://schemas.openxmlformats.org/officeDocument/2006/relationships/image" Target="../media/image19.png"/><Relationship Id="rId23" Type="http://schemas.openxmlformats.org/officeDocument/2006/relationships/image" Target="../media/image24.png"/><Relationship Id="rId10" Type="http://schemas.openxmlformats.org/officeDocument/2006/relationships/tags" Target="../tags/tag35.xml"/><Relationship Id="rId19" Type="http://schemas.openxmlformats.org/officeDocument/2006/relationships/image" Target="../media/image20.png"/><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image" Target="../media/image18.png"/><Relationship Id="rId22"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0.png"/><Relationship Id="rId3" Type="http://schemas.openxmlformats.org/officeDocument/2006/relationships/image" Target="../media/image26.png"/><Relationship Id="rId7" Type="http://schemas.openxmlformats.org/officeDocument/2006/relationships/slide" Target="slide7.xml"/><Relationship Id="rId12"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slide" Target="slide1.xml"/><Relationship Id="rId11" Type="http://schemas.openxmlformats.org/officeDocument/2006/relationships/slide" Target="slide5.xml"/><Relationship Id="rId5" Type="http://schemas.openxmlformats.org/officeDocument/2006/relationships/image" Target="../media/image6.png"/><Relationship Id="rId10" Type="http://schemas.openxmlformats.org/officeDocument/2006/relationships/slide" Target="slide3.xml"/><Relationship Id="rId4" Type="http://schemas.openxmlformats.org/officeDocument/2006/relationships/image" Target="../media/image18.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a:latin typeface="+mn-lt"/>
              </a:rPr>
              <a:t>Scenario/Processes</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sz="2000">
                <a:latin typeface="BentonSans Light"/>
                <a:cs typeface="BentonSans Light"/>
              </a:rPr>
              <a:t>Scenario Overview</a:t>
            </a:r>
          </a:p>
        </p:txBody>
      </p:sp>
      <p:sp>
        <p:nvSpPr>
          <p:cNvPr id="5" name="Chevron 123">
            <a:hlinkClick r:id="rId5" action="ppaction://hlinksldjump"/>
          </p:cNvPr>
          <p:cNvSpPr>
            <a:spLocks noChangeArrowheads="1"/>
          </p:cNvSpPr>
          <p:nvPr/>
        </p:nvSpPr>
        <p:spPr bwMode="auto">
          <a:xfrm>
            <a:off x="1484578" y="113089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Fill-up Process</a:t>
            </a:r>
          </a:p>
        </p:txBody>
      </p:sp>
      <p:sp>
        <p:nvSpPr>
          <p:cNvPr id="9" name="Chevron 123">
            <a:hlinkClick r:id="rId6" action="ppaction://hlinksldjump"/>
          </p:cNvPr>
          <p:cNvSpPr>
            <a:spLocks noChangeArrowheads="1"/>
          </p:cNvSpPr>
          <p:nvPr/>
        </p:nvSpPr>
        <p:spPr bwMode="auto">
          <a:xfrm>
            <a:off x="2322117" y="1130036"/>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Issue Process</a:t>
            </a:r>
          </a:p>
        </p:txBody>
      </p:sp>
      <p:sp>
        <p:nvSpPr>
          <p:cNvPr id="11" name="Chevron 123">
            <a:hlinkClick r:id="rId7" action="ppaction://hlinksldjump"/>
          </p:cNvPr>
          <p:cNvSpPr>
            <a:spLocks noChangeArrowheads="1"/>
          </p:cNvSpPr>
          <p:nvPr/>
        </p:nvSpPr>
        <p:spPr bwMode="auto">
          <a:xfrm>
            <a:off x="2330714" y="3001766"/>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Stock Adjustments</a:t>
            </a:r>
          </a:p>
        </p:txBody>
      </p:sp>
      <p:sp>
        <p:nvSpPr>
          <p:cNvPr id="21" name="Rectangle 122"/>
          <p:cNvSpPr>
            <a:spLocks noChangeArrowheads="1"/>
          </p:cNvSpPr>
          <p:nvPr/>
        </p:nvSpPr>
        <p:spPr bwMode="auto">
          <a:xfrm>
            <a:off x="1831975" y="4206305"/>
            <a:ext cx="7312025" cy="2651696"/>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anose="02000803000000020004" pitchFamily="2" charset="0"/>
                <a:cs typeface="BentonSans Book "/>
              </a:rPr>
              <a:t>Scenario </a:t>
            </a:r>
          </a:p>
          <a:p>
            <a:pPr>
              <a:buClr>
                <a:schemeClr val="accent1"/>
              </a:buClr>
              <a:buSzPct val="80000"/>
              <a:buFont typeface="Wingdings" pitchFamily="2" charset="2"/>
              <a:buNone/>
              <a:defRPr/>
            </a:pPr>
            <a:r>
              <a:rPr lang="en-US" sz="1200" b="1">
                <a:solidFill>
                  <a:srgbClr val="666666"/>
                </a:solidFill>
                <a:latin typeface="BentonSans Bold" panose="02000803000000020004" pitchFamily="2" charset="0"/>
                <a:cs typeface="BentonSans Book "/>
              </a:rPr>
              <a:t>Explorer</a:t>
            </a:r>
            <a:endParaRPr lang="en-US" sz="1000" b="1">
              <a:solidFill>
                <a:srgbClr val="666666"/>
              </a:solidFill>
              <a:latin typeface="BentonSans Bold" panose="02000803000000020004" pitchFamily="2" charset="0"/>
              <a:cs typeface="BentonSans Book "/>
            </a:endParaRPr>
          </a:p>
        </p:txBody>
      </p:sp>
      <p:sp>
        <p:nvSpPr>
          <p:cNvPr id="2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3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sp>
        <p:nvSpPr>
          <p:cNvPr id="41" name="Chevron 79"/>
          <p:cNvSpPr>
            <a:spLocks noChangeArrowheads="1"/>
          </p:cNvSpPr>
          <p:nvPr/>
        </p:nvSpPr>
        <p:spPr bwMode="auto">
          <a:xfrm>
            <a:off x="360892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Operator</a:t>
            </a:r>
          </a:p>
        </p:txBody>
      </p:sp>
      <p:pic>
        <p:nvPicPr>
          <p:cNvPr id="42" name="Picture 68"/>
          <p:cNvPicPr>
            <a:picLocks noChangeAspect="1"/>
          </p:cNvPicPr>
          <p:nvPr>
            <p:custDataLst>
              <p:tags r:id="rId1"/>
            </p:custDataLst>
          </p:nvPr>
        </p:nvPicPr>
        <p:blipFill>
          <a:blip r:embed="rId8">
            <a:extLst>
              <a:ext uri="{28A0092B-C50C-407E-A947-70E740481C1C}">
                <a14:useLocalDpi xmlns:a14="http://schemas.microsoft.com/office/drawing/2010/main" val="0"/>
              </a:ext>
            </a:extLst>
          </a:blip>
          <a:srcRect/>
          <a:stretch/>
        </p:blipFill>
        <p:spPr bwMode="auto">
          <a:xfrm>
            <a:off x="3147902" y="6316664"/>
            <a:ext cx="408638" cy="408638"/>
          </a:xfrm>
          <a:prstGeom prst="rect">
            <a:avLst/>
          </a:prstGeom>
          <a:noFill/>
          <a:ln w="9525">
            <a:noFill/>
            <a:miter lim="800000"/>
            <a:headEnd/>
            <a:tailEnd/>
          </a:ln>
        </p:spPr>
      </p:pic>
      <p:pic>
        <p:nvPicPr>
          <p:cNvPr id="45" name="Picture 55"/>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bwMode="auto">
          <a:xfrm>
            <a:off x="4327959" y="6318330"/>
            <a:ext cx="411163" cy="402939"/>
          </a:xfrm>
          <a:prstGeom prst="rect">
            <a:avLst/>
          </a:prstGeom>
          <a:noFill/>
          <a:ln w="9525">
            <a:noFill/>
            <a:miter lim="800000"/>
            <a:headEnd/>
            <a:tailEnd/>
          </a:ln>
        </p:spPr>
      </p:pic>
      <p:sp>
        <p:nvSpPr>
          <p:cNvPr id="47" name="TextBox 83"/>
          <p:cNvSpPr txBox="1">
            <a:spLocks noChangeArrowheads="1"/>
          </p:cNvSpPr>
          <p:nvPr/>
        </p:nvSpPr>
        <p:spPr bwMode="auto">
          <a:xfrm>
            <a:off x="1801812" y="423566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a:solidFill>
                  <a:srgbClr val="666666"/>
                </a:solidFill>
                <a:latin typeface="BentonSans Bold" panose="02000803000000020004" pitchFamily="2" charset="0"/>
                <a:cs typeface="BentonSans Book "/>
              </a:rPr>
              <a:t>Scenario Description</a:t>
            </a:r>
            <a:endParaRPr lang="en-US" sz="900" b="1">
              <a:solidFill>
                <a:srgbClr val="666666"/>
              </a:solidFill>
              <a:latin typeface="BentonSans Bold" panose="02000803000000020004" pitchFamily="2" charset="0"/>
              <a:cs typeface="BentonSans Book "/>
            </a:endParaRPr>
          </a:p>
        </p:txBody>
      </p:sp>
      <p:sp>
        <p:nvSpPr>
          <p:cNvPr id="48" name="TextBox 66"/>
          <p:cNvSpPr txBox="1">
            <a:spLocks noChangeArrowheads="1"/>
          </p:cNvSpPr>
          <p:nvPr/>
        </p:nvSpPr>
        <p:spPr bwMode="auto">
          <a:xfrm>
            <a:off x="1756240" y="6020497"/>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following business roles are involved in this scenario:</a:t>
            </a:r>
          </a:p>
        </p:txBody>
      </p:sp>
      <p:sp>
        <p:nvSpPr>
          <p:cNvPr id="50" name="Chevron 79"/>
          <p:cNvSpPr>
            <a:spLocks noChangeArrowheads="1"/>
          </p:cNvSpPr>
          <p:nvPr/>
        </p:nvSpPr>
        <p:spPr bwMode="auto">
          <a:xfrm>
            <a:off x="5981670" y="630249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Accountant</a:t>
            </a:r>
          </a:p>
        </p:txBody>
      </p:sp>
      <p:sp>
        <p:nvSpPr>
          <p:cNvPr id="51" name="Chevron 79"/>
          <p:cNvSpPr>
            <a:spLocks noChangeArrowheads="1"/>
          </p:cNvSpPr>
          <p:nvPr/>
        </p:nvSpPr>
        <p:spPr bwMode="auto">
          <a:xfrm>
            <a:off x="4797859" y="6311043"/>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de-DE" sz="700">
                <a:solidFill>
                  <a:srgbClr val="404040"/>
                </a:solidFill>
              </a:rPr>
              <a:t>Customer Consignment Manager</a:t>
            </a:r>
            <a:endParaRPr lang="en-US" sz="700">
              <a:solidFill>
                <a:srgbClr val="404040"/>
              </a:solidFill>
            </a:endParaRPr>
          </a:p>
        </p:txBody>
      </p:sp>
      <p:sp>
        <p:nvSpPr>
          <p:cNvPr id="54" name="TextBox 66"/>
          <p:cNvSpPr txBox="1">
            <a:spLocks noChangeArrowheads="1"/>
          </p:cNvSpPr>
          <p:nvPr/>
        </p:nvSpPr>
        <p:spPr bwMode="auto">
          <a:xfrm>
            <a:off x="1801812" y="4510853"/>
            <a:ext cx="7256462" cy="164147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a:t>
            </a:r>
            <a:r>
              <a:rPr lang="en-US" sz="900" b="1"/>
              <a:t>Customer Consignment </a:t>
            </a:r>
            <a:r>
              <a:rPr lang="en-US" sz="900"/>
              <a:t>business scenario enables you to sell products on consignment. You (consignor) can entrust a customer (consignee) with the custody of your products (consignment stock), retaining their legal ownership until the customer uses or sells the products. Once the customer uses the consignment products, you can then invoice them. The customer can return the products due to various reasons either before or even after invoicing. </a:t>
            </a:r>
          </a:p>
          <a:p>
            <a:pPr>
              <a:buClr>
                <a:schemeClr val="accent1"/>
              </a:buClr>
              <a:buSzPct val="80000"/>
              <a:buFont typeface="Wingdings" pitchFamily="2" charset="2"/>
              <a:buNone/>
            </a:pPr>
            <a:r>
              <a:rPr lang="en-US" sz="900"/>
              <a:t>Customer Consignment includes the following process:</a:t>
            </a:r>
          </a:p>
          <a:p>
            <a:pPr marL="171450" indent="-171450">
              <a:buClr>
                <a:srgbClr val="9EE0FF"/>
              </a:buClr>
              <a:buSzPct val="100000"/>
              <a:buFont typeface="Arial" panose="020B0604020202020204" pitchFamily="34" charset="0"/>
              <a:buChar char="•"/>
            </a:pPr>
            <a:r>
              <a:rPr lang="en-US" sz="900"/>
              <a:t>Consignment Fill-up</a:t>
            </a:r>
          </a:p>
          <a:p>
            <a:pPr marL="171450" indent="-171450">
              <a:buClr>
                <a:srgbClr val="9EE0FF"/>
              </a:buClr>
              <a:buSzPct val="100000"/>
              <a:buFont typeface="Arial" panose="020B0604020202020204" pitchFamily="34" charset="0"/>
              <a:buChar char="•"/>
            </a:pPr>
            <a:r>
              <a:rPr lang="en-US" sz="900"/>
              <a:t>Consignment Issue</a:t>
            </a:r>
          </a:p>
          <a:p>
            <a:pPr marL="171450" indent="-171450">
              <a:buClr>
                <a:srgbClr val="9EE0FF"/>
              </a:buClr>
              <a:buSzPct val="100000"/>
              <a:buFont typeface="Arial" panose="020B0604020202020204" pitchFamily="34" charset="0"/>
              <a:buChar char="•"/>
            </a:pPr>
            <a:r>
              <a:rPr lang="en-US" sz="900"/>
              <a:t>Consignment Return Before Invoicing</a:t>
            </a:r>
          </a:p>
          <a:p>
            <a:pPr marL="171450" indent="-171450">
              <a:buClr>
                <a:srgbClr val="9EE0FF"/>
              </a:buClr>
              <a:buSzPct val="100000"/>
              <a:buFont typeface="Arial" panose="020B0604020202020204" pitchFamily="34" charset="0"/>
              <a:buChar char="•"/>
            </a:pPr>
            <a:r>
              <a:rPr lang="en-US" sz="900"/>
              <a:t>Consignment Return After Invoicing (same as the standard customer return process)</a:t>
            </a:r>
          </a:p>
          <a:p>
            <a:pPr marL="171450" indent="-171450">
              <a:buClr>
                <a:srgbClr val="9EE0FF"/>
              </a:buClr>
              <a:buSzPct val="100000"/>
              <a:buFont typeface="Arial" panose="020B0604020202020204" pitchFamily="34" charset="0"/>
              <a:buChar char="•"/>
            </a:pPr>
            <a:r>
              <a:rPr lang="en-US" sz="900"/>
              <a:t>Consignment Stock Adjustments</a:t>
            </a:r>
          </a:p>
          <a:p>
            <a:pPr marL="228600" lvl="1" indent="-114300">
              <a:spcBef>
                <a:spcPts val="200"/>
              </a:spcBef>
              <a:buFont typeface="Arial" charset="0"/>
              <a:buChar char="•"/>
            </a:pPr>
            <a:endParaRPr lang="en-US" sz="900"/>
          </a:p>
        </p:txBody>
      </p:sp>
      <p:pic>
        <p:nvPicPr>
          <p:cNvPr id="55" name="Picture 5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62"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65" name="Freeform 69"/>
          <p:cNvSpPr>
            <a:spLocks noChangeArrowheads="1"/>
          </p:cNvSpPr>
          <p:nvPr/>
        </p:nvSpPr>
        <p:spPr bwMode="auto">
          <a:xfrm>
            <a:off x="2980777" y="18781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Donut 10">
            <a:extLst>
              <a:ext uri="{FF2B5EF4-FFF2-40B4-BE49-F238E27FC236}">
                <a16:creationId xmlns:a16="http://schemas.microsoft.com/office/drawing/2014/main" id="{CBEFA180-9F4C-4327-BF2B-FB43426E015C}"/>
              </a:ext>
            </a:extLst>
          </p:cNvPr>
          <p:cNvSpPr>
            <a:spLocks noChangeAspect="1"/>
          </p:cNvSpPr>
          <p:nvPr/>
        </p:nvSpPr>
        <p:spPr bwMode="gray">
          <a:xfrm>
            <a:off x="3143790" y="6290159"/>
            <a:ext cx="435142" cy="435142"/>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pic>
        <p:nvPicPr>
          <p:cNvPr id="3" name="Picture 2">
            <a:extLst>
              <a:ext uri="{FF2B5EF4-FFF2-40B4-BE49-F238E27FC236}">
                <a16:creationId xmlns:a16="http://schemas.microsoft.com/office/drawing/2014/main" id="{3788EAC6-9AEC-4B2B-A500-A8EF8C33567F}"/>
              </a:ext>
            </a:extLst>
          </p:cNvPr>
          <p:cNvPicPr>
            <a:picLocks noChangeAspect="1"/>
          </p:cNvPicPr>
          <p:nvPr/>
        </p:nvPicPr>
        <p:blipFill>
          <a:blip r:embed="rId16"/>
          <a:stretch>
            <a:fillRect/>
          </a:stretch>
        </p:blipFill>
        <p:spPr>
          <a:xfrm>
            <a:off x="5513357" y="6318330"/>
            <a:ext cx="408467" cy="402371"/>
          </a:xfrm>
          <a:prstGeom prst="rect">
            <a:avLst/>
          </a:prstGeom>
        </p:spPr>
      </p:pic>
      <p:sp>
        <p:nvSpPr>
          <p:cNvPr id="4" name="TextBox 3">
            <a:extLst>
              <a:ext uri="{FF2B5EF4-FFF2-40B4-BE49-F238E27FC236}">
                <a16:creationId xmlns:a16="http://schemas.microsoft.com/office/drawing/2014/main" id="{4487F61B-EE12-46C5-9914-84EF65E6F671}"/>
              </a:ext>
            </a:extLst>
          </p:cNvPr>
          <p:cNvSpPr txBox="1"/>
          <p:nvPr/>
        </p:nvSpPr>
        <p:spPr>
          <a:xfrm>
            <a:off x="3767817" y="1191692"/>
            <a:ext cx="587246" cy="32316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Customer Return Management</a:t>
            </a:r>
          </a:p>
        </p:txBody>
      </p:sp>
      <p:pic>
        <p:nvPicPr>
          <p:cNvPr id="74" name="Picture 67">
            <a:extLst>
              <a:ext uri="{FF2B5EF4-FFF2-40B4-BE49-F238E27FC236}">
                <a16:creationId xmlns:a16="http://schemas.microsoft.com/office/drawing/2014/main" id="{D3527FD8-AD29-4894-8D19-A02A865B221B}"/>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19057" y="1514511"/>
            <a:ext cx="199712" cy="148875"/>
          </a:xfrm>
          <a:prstGeom prst="rect">
            <a:avLst/>
          </a:prstGeom>
        </p:spPr>
      </p:pic>
      <p:sp>
        <p:nvSpPr>
          <p:cNvPr id="77" name="TextBox 76">
            <a:extLst>
              <a:ext uri="{FF2B5EF4-FFF2-40B4-BE49-F238E27FC236}">
                <a16:creationId xmlns:a16="http://schemas.microsoft.com/office/drawing/2014/main" id="{1AC511B1-7921-4C13-9456-F3AED4B458DE}"/>
              </a:ext>
            </a:extLst>
          </p:cNvPr>
          <p:cNvSpPr txBox="1"/>
          <p:nvPr/>
        </p:nvSpPr>
        <p:spPr>
          <a:xfrm>
            <a:off x="731870" y="1427367"/>
            <a:ext cx="541403" cy="32316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Customer Contract Management</a:t>
            </a:r>
          </a:p>
        </p:txBody>
      </p:sp>
      <p:pic>
        <p:nvPicPr>
          <p:cNvPr id="80" name="Picture 67">
            <a:extLst>
              <a:ext uri="{FF2B5EF4-FFF2-40B4-BE49-F238E27FC236}">
                <a16:creationId xmlns:a16="http://schemas.microsoft.com/office/drawing/2014/main" id="{980B1E60-3B94-4D24-B815-8E7739A506E1}"/>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462028" y="1278838"/>
            <a:ext cx="199712" cy="148875"/>
          </a:xfrm>
          <a:prstGeom prst="rect">
            <a:avLst/>
          </a:prstGeom>
        </p:spPr>
      </p:pic>
      <p:sp>
        <p:nvSpPr>
          <p:cNvPr id="97" name="Freeform 69">
            <a:extLst>
              <a:ext uri="{FF2B5EF4-FFF2-40B4-BE49-F238E27FC236}">
                <a16:creationId xmlns:a16="http://schemas.microsoft.com/office/drawing/2014/main" id="{AC7D83A1-673F-4514-93DC-8812545B9D0E}"/>
              </a:ext>
            </a:extLst>
          </p:cNvPr>
          <p:cNvSpPr>
            <a:spLocks noChangeArrowheads="1"/>
          </p:cNvSpPr>
          <p:nvPr/>
        </p:nvSpPr>
        <p:spPr bwMode="auto">
          <a:xfrm>
            <a:off x="2145123" y="18766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Chevron 123">
            <a:hlinkClick r:id="rId18" action="ppaction://hlinksldjump"/>
            <a:extLst>
              <a:ext uri="{FF2B5EF4-FFF2-40B4-BE49-F238E27FC236}">
                <a16:creationId xmlns:a16="http://schemas.microsoft.com/office/drawing/2014/main" id="{F44BA46D-A36D-4EED-997B-2F1C0D64924A}"/>
              </a:ext>
            </a:extLst>
          </p:cNvPr>
          <p:cNvSpPr>
            <a:spLocks noChangeArrowheads="1"/>
          </p:cNvSpPr>
          <p:nvPr/>
        </p:nvSpPr>
        <p:spPr bwMode="auto">
          <a:xfrm>
            <a:off x="2329294" y="2065293"/>
            <a:ext cx="873420"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Return before Invoicing</a:t>
            </a:r>
          </a:p>
        </p:txBody>
      </p:sp>
      <p:sp>
        <p:nvSpPr>
          <p:cNvPr id="52" name="Freeform 69">
            <a:extLst>
              <a:ext uri="{FF2B5EF4-FFF2-40B4-BE49-F238E27FC236}">
                <a16:creationId xmlns:a16="http://schemas.microsoft.com/office/drawing/2014/main" id="{D2A12CE2-AA24-4C7C-B7C7-98FB8C96870F}"/>
              </a:ext>
            </a:extLst>
          </p:cNvPr>
          <p:cNvSpPr>
            <a:spLocks noChangeArrowheads="1"/>
          </p:cNvSpPr>
          <p:nvPr/>
        </p:nvSpPr>
        <p:spPr bwMode="auto">
          <a:xfrm>
            <a:off x="2988215" y="28145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3" name="Freeform 69">
            <a:extLst>
              <a:ext uri="{FF2B5EF4-FFF2-40B4-BE49-F238E27FC236}">
                <a16:creationId xmlns:a16="http://schemas.microsoft.com/office/drawing/2014/main" id="{23071929-8FD8-4023-8D02-0866933ED371}"/>
              </a:ext>
            </a:extLst>
          </p:cNvPr>
          <p:cNvSpPr>
            <a:spLocks noChangeArrowheads="1"/>
          </p:cNvSpPr>
          <p:nvPr/>
        </p:nvSpPr>
        <p:spPr bwMode="auto">
          <a:xfrm>
            <a:off x="2993516" y="37493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8" name="Picture 145">
            <a:extLst>
              <a:ext uri="{FF2B5EF4-FFF2-40B4-BE49-F238E27FC236}">
                <a16:creationId xmlns:a16="http://schemas.microsoft.com/office/drawing/2014/main" id="{7727747F-EE36-4AE0-843F-0649D8F361FE}"/>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bwMode="auto">
          <a:xfrm>
            <a:off x="1952736" y="6304232"/>
            <a:ext cx="409833" cy="401637"/>
          </a:xfrm>
          <a:prstGeom prst="rect">
            <a:avLst/>
          </a:prstGeom>
          <a:noFill/>
          <a:ln w="9525">
            <a:noFill/>
            <a:miter lim="800000"/>
            <a:headEnd/>
            <a:tailEnd/>
          </a:ln>
        </p:spPr>
      </p:pic>
      <p:sp>
        <p:nvSpPr>
          <p:cNvPr id="8" name="TextBox 7">
            <a:extLst>
              <a:ext uri="{FF2B5EF4-FFF2-40B4-BE49-F238E27FC236}">
                <a16:creationId xmlns:a16="http://schemas.microsoft.com/office/drawing/2014/main" id="{3814737E-4BC5-47B7-A07A-16C8FBC84EEB}"/>
              </a:ext>
            </a:extLst>
          </p:cNvPr>
          <p:cNvSpPr txBox="1"/>
          <p:nvPr/>
        </p:nvSpPr>
        <p:spPr>
          <a:xfrm>
            <a:off x="2430831" y="6584728"/>
            <a:ext cx="727541" cy="12311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IN" sz="800" kern="0">
                <a:ea typeface="Arial Unicode MS" pitchFamily="34" charset="-128"/>
                <a:cs typeface="Arial Unicode MS" pitchFamily="34" charset="-128"/>
              </a:rPr>
              <a:t>Sales </a:t>
            </a:r>
            <a:r>
              <a:rPr lang="en-IN" sz="700" kern="0">
                <a:ea typeface="Arial Unicode MS" pitchFamily="34" charset="-128"/>
                <a:cs typeface="Arial Unicode MS" pitchFamily="34" charset="-128"/>
              </a:rPr>
              <a:t>Agent</a:t>
            </a:r>
          </a:p>
        </p:txBody>
      </p:sp>
      <p:sp>
        <p:nvSpPr>
          <p:cNvPr id="13" name="Rectangle 12">
            <a:extLst>
              <a:ext uri="{FF2B5EF4-FFF2-40B4-BE49-F238E27FC236}">
                <a16:creationId xmlns:a16="http://schemas.microsoft.com/office/drawing/2014/main" id="{27DB24CA-E701-4B75-9431-66E7203D520C}"/>
              </a:ext>
            </a:extLst>
          </p:cNvPr>
          <p:cNvSpPr/>
          <p:nvPr/>
        </p:nvSpPr>
        <p:spPr>
          <a:xfrm>
            <a:off x="8382252" y="4189336"/>
            <a:ext cx="761748" cy="215444"/>
          </a:xfrm>
          <a:prstGeom prst="rect">
            <a:avLst/>
          </a:prstGeom>
        </p:spPr>
        <p:txBody>
          <a:bodyPr wrap="none">
            <a:spAutoFit/>
          </a:bodyPr>
          <a:lstStyle/>
          <a:p>
            <a:pPr algn="r">
              <a:buClr>
                <a:schemeClr val="accent1"/>
              </a:buClr>
              <a:buSzPct val="80000"/>
              <a:buFont typeface="wingdings" pitchFamily="2" charset="2"/>
              <a:buNone/>
            </a:pPr>
            <a:r>
              <a:rPr lang="en-US" sz="800">
                <a:solidFill>
                  <a:srgbClr val="44697D"/>
                </a:solidFill>
                <a:hlinkClick r:id="rId20" action="ppaction://hlinksldjump"/>
              </a:rPr>
              <a:t>Open</a:t>
            </a:r>
            <a:r>
              <a:rPr lang="en-US" sz="700">
                <a:solidFill>
                  <a:srgbClr val="44697D"/>
                </a:solidFill>
                <a:hlinkClick r:id="rId20" action="ppaction://hlinksldjump"/>
              </a:rPr>
              <a:t> Legend</a:t>
            </a:r>
            <a:endParaRPr lang="en-US" sz="700">
              <a:ea typeface="SimSun" pitchFamily="2" charset="-122"/>
            </a:endParaRPr>
          </a:p>
        </p:txBody>
      </p:sp>
      <p:sp>
        <p:nvSpPr>
          <p:cNvPr id="56" name="Pentagon 71">
            <a:extLst>
              <a:ext uri="{FF2B5EF4-FFF2-40B4-BE49-F238E27FC236}">
                <a16:creationId xmlns:a16="http://schemas.microsoft.com/office/drawing/2014/main" id="{7E954F60-5EAA-40FC-ACCA-37D462383A71}"/>
              </a:ext>
            </a:extLst>
          </p:cNvPr>
          <p:cNvSpPr>
            <a:spLocks noChangeArrowheads="1"/>
          </p:cNvSpPr>
          <p:nvPr/>
        </p:nvSpPr>
        <p:spPr bwMode="auto">
          <a:xfrm>
            <a:off x="3726686" y="1669293"/>
            <a:ext cx="630790" cy="462337"/>
          </a:xfrm>
          <a:prstGeom prst="homePlate">
            <a:avLst>
              <a:gd name="adj" fmla="val 11258"/>
            </a:avLst>
          </a:prstGeom>
          <a:noFill/>
          <a:ln w="19050" cap="rnd" algn="ctr">
            <a:noFill/>
            <a:bevel/>
            <a:headEnd/>
            <a:tailEnd/>
          </a:ln>
        </p:spPr>
        <p:txBody>
          <a:bodyPr lIns="72000" tIns="36000" rIns="0" bIns="46800" anchor="b"/>
          <a:lstStyle/>
          <a:p>
            <a:r>
              <a:rPr lang="en-US" sz="700">
                <a:solidFill>
                  <a:srgbClr val="404040"/>
                </a:solidFill>
              </a:rPr>
              <a:t>Cash and Liquidity Management</a:t>
            </a:r>
          </a:p>
        </p:txBody>
      </p:sp>
      <p:pic>
        <p:nvPicPr>
          <p:cNvPr id="63" name="Picture 59">
            <a:extLst>
              <a:ext uri="{FF2B5EF4-FFF2-40B4-BE49-F238E27FC236}">
                <a16:creationId xmlns:a16="http://schemas.microsoft.com/office/drawing/2014/main" id="{0A9E7016-7288-4539-8E13-448102551A2D}"/>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bwMode="auto">
          <a:xfrm>
            <a:off x="3463069" y="1823520"/>
            <a:ext cx="199712" cy="148875"/>
          </a:xfrm>
          <a:prstGeom prst="rect">
            <a:avLst/>
          </a:prstGeom>
          <a:noFill/>
          <a:ln w="9525">
            <a:noFill/>
            <a:miter lim="800000"/>
            <a:headEnd/>
            <a:tailEnd/>
          </a:ln>
        </p:spPr>
      </p:pic>
    </p:spTree>
    <p:extLst>
      <p:ext uri="{BB962C8B-B14F-4D97-AF65-F5344CB8AC3E}">
        <p14:creationId xmlns:p14="http://schemas.microsoft.com/office/powerpoint/2010/main" val="60568581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a:latin typeface="+mn-lt"/>
              </a:rPr>
              <a:t>Scenario/Processes</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sz="2000">
                <a:latin typeface="BentonSans Light"/>
                <a:cs typeface="BentonSans Light"/>
              </a:rPr>
              <a:t>Scenario Overview</a:t>
            </a:r>
          </a:p>
        </p:txBody>
      </p:sp>
      <p:sp>
        <p:nvSpPr>
          <p:cNvPr id="21" name="Rectangle 122"/>
          <p:cNvSpPr>
            <a:spLocks noChangeArrowheads="1"/>
          </p:cNvSpPr>
          <p:nvPr/>
        </p:nvSpPr>
        <p:spPr bwMode="auto">
          <a:xfrm>
            <a:off x="1831975" y="4206305"/>
            <a:ext cx="7312025" cy="2651696"/>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anose="02000803000000020004" pitchFamily="2" charset="0"/>
                <a:cs typeface="BentonSans Book "/>
              </a:rPr>
              <a:t>Scenario </a:t>
            </a:r>
          </a:p>
          <a:p>
            <a:pPr>
              <a:buClr>
                <a:schemeClr val="accent1"/>
              </a:buClr>
              <a:buSzPct val="80000"/>
              <a:buFont typeface="Wingdings" pitchFamily="2" charset="2"/>
              <a:buNone/>
              <a:defRPr/>
            </a:pPr>
            <a:r>
              <a:rPr lang="en-US" sz="1200" b="1">
                <a:solidFill>
                  <a:srgbClr val="666666"/>
                </a:solidFill>
                <a:latin typeface="BentonSans Bold" panose="02000803000000020004" pitchFamily="2" charset="0"/>
                <a:cs typeface="BentonSans Book "/>
              </a:rPr>
              <a:t>Explorer</a:t>
            </a:r>
            <a:endParaRPr lang="en-US" sz="1000" b="1">
              <a:solidFill>
                <a:srgbClr val="666666"/>
              </a:solidFill>
              <a:latin typeface="BentonSans Bold" panose="02000803000000020004" pitchFamily="2" charset="0"/>
              <a:cs typeface="BentonSans Book "/>
            </a:endParaRPr>
          </a:p>
        </p:txBody>
      </p:sp>
      <p:sp>
        <p:nvSpPr>
          <p:cNvPr id="2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3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sp>
        <p:nvSpPr>
          <p:cNvPr id="47" name="TextBox 83"/>
          <p:cNvSpPr txBox="1">
            <a:spLocks noChangeArrowheads="1"/>
          </p:cNvSpPr>
          <p:nvPr/>
        </p:nvSpPr>
        <p:spPr bwMode="auto">
          <a:xfrm>
            <a:off x="1800956" y="4231725"/>
            <a:ext cx="2159000" cy="26193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1100" b="1">
                <a:solidFill>
                  <a:srgbClr val="666666"/>
                </a:solidFill>
                <a:latin typeface="BentonSans Bold" panose="02000803000000020004" pitchFamily="2" charset="0"/>
                <a:cs typeface="BentonSans Book "/>
              </a:rPr>
              <a:t>Scenario</a:t>
            </a:r>
            <a:r>
              <a:rPr lang="en-US" sz="1100">
                <a:solidFill>
                  <a:srgbClr val="666666"/>
                </a:solidFill>
                <a:latin typeface="BentonSans Bold" panose="02000803000000020004" pitchFamily="2" charset="0"/>
                <a:cs typeface="BentonSans Book "/>
              </a:rPr>
              <a:t> </a:t>
            </a:r>
            <a:r>
              <a:rPr lang="en-US" sz="1100" b="1">
                <a:solidFill>
                  <a:srgbClr val="666666"/>
                </a:solidFill>
                <a:latin typeface="BentonSans Bold" panose="02000803000000020004" pitchFamily="2" charset="0"/>
                <a:cs typeface="BentonSans Book "/>
              </a:rPr>
              <a:t>Description</a:t>
            </a:r>
            <a:endParaRPr lang="en-US" sz="900" b="1">
              <a:solidFill>
                <a:srgbClr val="666666"/>
              </a:solidFill>
              <a:latin typeface="BentonSans Bold" panose="02000803000000020004" pitchFamily="2" charset="0"/>
              <a:cs typeface="BentonSans Book "/>
            </a:endParaRPr>
          </a:p>
        </p:txBody>
      </p:sp>
      <p:sp>
        <p:nvSpPr>
          <p:cNvPr id="48" name="TextBox 66"/>
          <p:cNvSpPr txBox="1">
            <a:spLocks noChangeArrowheads="1"/>
          </p:cNvSpPr>
          <p:nvPr/>
        </p:nvSpPr>
        <p:spPr bwMode="auto">
          <a:xfrm>
            <a:off x="1756240" y="6020497"/>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following business roles are involved in this scenario:</a:t>
            </a:r>
          </a:p>
        </p:txBody>
      </p:sp>
      <p:sp>
        <p:nvSpPr>
          <p:cNvPr id="54" name="TextBox 66"/>
          <p:cNvSpPr txBox="1">
            <a:spLocks noChangeArrowheads="1"/>
          </p:cNvSpPr>
          <p:nvPr/>
        </p:nvSpPr>
        <p:spPr bwMode="auto">
          <a:xfrm>
            <a:off x="1800956" y="4513730"/>
            <a:ext cx="7256462" cy="164147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a:t>
            </a:r>
            <a:r>
              <a:rPr lang="en-US" sz="900" b="1"/>
              <a:t>Customer Consignment </a:t>
            </a:r>
            <a:r>
              <a:rPr lang="en-US" sz="900"/>
              <a:t>business scenario enables you to sell products on consignment. You (consignor) can entrust a customer (consignee) with the custody of your products (consignment stock), retaining their legal ownership until the customer uses or sells the products. Once the customer uses the consignment products, you can then invoice them. The customer can return the products due to various reasons either before or even after invoicing. </a:t>
            </a:r>
          </a:p>
          <a:p>
            <a:pPr>
              <a:buClr>
                <a:schemeClr val="accent1"/>
              </a:buClr>
              <a:buSzPct val="80000"/>
              <a:buFont typeface="Wingdings" pitchFamily="2" charset="2"/>
              <a:buNone/>
            </a:pPr>
            <a:r>
              <a:rPr lang="en-US" sz="900"/>
              <a:t>Customer Consignment includes the following process:</a:t>
            </a:r>
          </a:p>
          <a:p>
            <a:pPr marL="171450" indent="-171450">
              <a:buClr>
                <a:srgbClr val="9EE0FF"/>
              </a:buClr>
              <a:buSzPct val="100000"/>
              <a:buFont typeface="Arial" panose="020B0604020202020204" pitchFamily="34" charset="0"/>
              <a:buChar char="•"/>
            </a:pPr>
            <a:r>
              <a:rPr lang="en-US" sz="900"/>
              <a:t>Consignment Fill-up</a:t>
            </a:r>
          </a:p>
          <a:p>
            <a:pPr marL="171450" indent="-171450">
              <a:buClr>
                <a:srgbClr val="9EE0FF"/>
              </a:buClr>
              <a:buSzPct val="100000"/>
              <a:buFont typeface="Arial" panose="020B0604020202020204" pitchFamily="34" charset="0"/>
              <a:buChar char="•"/>
            </a:pPr>
            <a:r>
              <a:rPr lang="en-US" sz="900"/>
              <a:t>Consignment Issue</a:t>
            </a:r>
          </a:p>
          <a:p>
            <a:pPr marL="171450" indent="-171450">
              <a:buClr>
                <a:srgbClr val="9EE0FF"/>
              </a:buClr>
              <a:buSzPct val="100000"/>
              <a:buFont typeface="Arial" panose="020B0604020202020204" pitchFamily="34" charset="0"/>
              <a:buChar char="•"/>
            </a:pPr>
            <a:r>
              <a:rPr lang="en-US" sz="900"/>
              <a:t>Consignment Return Before Invoicing</a:t>
            </a:r>
          </a:p>
          <a:p>
            <a:pPr marL="171450" indent="-171450">
              <a:buClr>
                <a:srgbClr val="9EE0FF"/>
              </a:buClr>
              <a:buSzPct val="100000"/>
              <a:buFont typeface="Arial" panose="020B0604020202020204" pitchFamily="34" charset="0"/>
              <a:buChar char="•"/>
            </a:pPr>
            <a:r>
              <a:rPr lang="en-US" sz="900"/>
              <a:t>Consignment Return After Invoicing (same as the standard customer return process)</a:t>
            </a:r>
          </a:p>
          <a:p>
            <a:pPr marL="171450" indent="-171450">
              <a:buClr>
                <a:srgbClr val="9EE0FF"/>
              </a:buClr>
              <a:buSzPct val="100000"/>
              <a:buFont typeface="Arial" panose="020B0604020202020204" pitchFamily="34" charset="0"/>
              <a:buChar char="•"/>
            </a:pPr>
            <a:r>
              <a:rPr lang="en-US" sz="900"/>
              <a:t>Consignment Stock Adjustments</a:t>
            </a:r>
          </a:p>
          <a:p>
            <a:pPr marL="228600" lvl="1" indent="-114300">
              <a:spcBef>
                <a:spcPts val="200"/>
              </a:spcBef>
              <a:buFont typeface="Arial" charset="0"/>
              <a:buChar char="•"/>
            </a:pPr>
            <a:endParaRPr lang="en-US" sz="900"/>
          </a:p>
        </p:txBody>
      </p:sp>
      <p:pic>
        <p:nvPicPr>
          <p:cNvPr id="55" name="Picture 5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62"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8" name="TextBox 7">
            <a:extLst>
              <a:ext uri="{FF2B5EF4-FFF2-40B4-BE49-F238E27FC236}">
                <a16:creationId xmlns:a16="http://schemas.microsoft.com/office/drawing/2014/main" id="{3814737E-4BC5-47B7-A07A-16C8FBC84EEB}"/>
              </a:ext>
            </a:extLst>
          </p:cNvPr>
          <p:cNvSpPr txBox="1"/>
          <p:nvPr/>
        </p:nvSpPr>
        <p:spPr>
          <a:xfrm>
            <a:off x="7149817" y="6586697"/>
            <a:ext cx="727541" cy="12311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IN" sz="800" kern="0">
                <a:ea typeface="Arial Unicode MS" pitchFamily="34" charset="-128"/>
                <a:cs typeface="Arial Unicode MS" pitchFamily="34" charset="-128"/>
              </a:rPr>
              <a:t>Sales </a:t>
            </a:r>
            <a:r>
              <a:rPr lang="en-IN" sz="700" kern="0">
                <a:ea typeface="Arial Unicode MS" pitchFamily="34" charset="-128"/>
                <a:cs typeface="Arial Unicode MS" pitchFamily="34" charset="-128"/>
              </a:rPr>
              <a:t>Agent</a:t>
            </a:r>
          </a:p>
        </p:txBody>
      </p:sp>
      <p:sp>
        <p:nvSpPr>
          <p:cNvPr id="56" name="TextBox 98">
            <a:extLst>
              <a:ext uri="{FF2B5EF4-FFF2-40B4-BE49-F238E27FC236}">
                <a16:creationId xmlns:a16="http://schemas.microsoft.com/office/drawing/2014/main" id="{B7B0E2E0-6E68-4815-B4B4-CA2E711D6488}"/>
              </a:ext>
            </a:extLst>
          </p:cNvPr>
          <p:cNvSpPr txBox="1">
            <a:spLocks noChangeArrowheads="1"/>
          </p:cNvSpPr>
          <p:nvPr/>
        </p:nvSpPr>
        <p:spPr bwMode="auto">
          <a:xfrm>
            <a:off x="7642705" y="4141991"/>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a:solidFill>
                  <a:srgbClr val="44697D"/>
                </a:solidFill>
                <a:hlinkClick r:id="rId14" action="ppaction://hlinksldjump"/>
              </a:rPr>
              <a:t>Open Legend</a:t>
            </a:r>
            <a:endParaRPr lang="en-US" sz="900">
              <a:ea typeface="SimSun" pitchFamily="2" charset="-122"/>
            </a:endParaRPr>
          </a:p>
        </p:txBody>
      </p:sp>
      <p:pic>
        <p:nvPicPr>
          <p:cNvPr id="69" name="Picture 52">
            <a:extLst>
              <a:ext uri="{FF2B5EF4-FFF2-40B4-BE49-F238E27FC236}">
                <a16:creationId xmlns:a16="http://schemas.microsoft.com/office/drawing/2014/main" id="{67EBD133-576A-42DD-8F82-818FFFBE063C}"/>
              </a:ext>
            </a:extLst>
          </p:cNvPr>
          <p:cNvPicPr>
            <a:picLocks noChangeAspect="1"/>
          </p:cNvPicPr>
          <p:nvPr>
            <p:custDataLst>
              <p:tags r:id="rId1"/>
            </p:custDataLst>
          </p:nvPr>
        </p:nvPicPr>
        <p:blipFill>
          <a:blip r:embed="rId15" cstate="print">
            <a:extLst>
              <a:ext uri="{28A0092B-C50C-407E-A947-70E740481C1C}">
                <a14:useLocalDpi xmlns:a14="http://schemas.microsoft.com/office/drawing/2010/main" val="0"/>
              </a:ext>
            </a:extLst>
          </a:blip>
          <a:stretch>
            <a:fillRect/>
          </a:stretch>
        </p:blipFill>
        <p:spPr bwMode="auto">
          <a:xfrm>
            <a:off x="7806217" y="6322565"/>
            <a:ext cx="411163" cy="402939"/>
          </a:xfrm>
          <a:prstGeom prst="rect">
            <a:avLst/>
          </a:prstGeom>
          <a:noFill/>
          <a:ln w="9525">
            <a:noFill/>
            <a:miter lim="800000"/>
            <a:headEnd/>
            <a:tailEnd/>
          </a:ln>
        </p:spPr>
      </p:pic>
      <p:sp>
        <p:nvSpPr>
          <p:cNvPr id="71" name="Chevron 79">
            <a:extLst>
              <a:ext uri="{FF2B5EF4-FFF2-40B4-BE49-F238E27FC236}">
                <a16:creationId xmlns:a16="http://schemas.microsoft.com/office/drawing/2014/main" id="{FAA18F5B-5A62-4F32-A7C5-3DB1DEB32E06}"/>
              </a:ext>
            </a:extLst>
          </p:cNvPr>
          <p:cNvSpPr>
            <a:spLocks noChangeArrowheads="1"/>
          </p:cNvSpPr>
          <p:nvPr/>
        </p:nvSpPr>
        <p:spPr bwMode="auto">
          <a:xfrm>
            <a:off x="7066442" y="6315278"/>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Manager</a:t>
            </a:r>
          </a:p>
        </p:txBody>
      </p:sp>
      <p:sp>
        <p:nvSpPr>
          <p:cNvPr id="72" name="Chevron 79">
            <a:extLst>
              <a:ext uri="{FF2B5EF4-FFF2-40B4-BE49-F238E27FC236}">
                <a16:creationId xmlns:a16="http://schemas.microsoft.com/office/drawing/2014/main" id="{AE7F367A-CC29-4813-B35B-2118ED67382C}"/>
              </a:ext>
            </a:extLst>
          </p:cNvPr>
          <p:cNvSpPr>
            <a:spLocks noChangeArrowheads="1"/>
          </p:cNvSpPr>
          <p:nvPr/>
        </p:nvSpPr>
        <p:spPr bwMode="auto">
          <a:xfrm>
            <a:off x="8261830" y="6315278"/>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Sales Agent</a:t>
            </a:r>
          </a:p>
        </p:txBody>
      </p:sp>
      <p:sp>
        <p:nvSpPr>
          <p:cNvPr id="73" name="TextBox 98">
            <a:extLst>
              <a:ext uri="{FF2B5EF4-FFF2-40B4-BE49-F238E27FC236}">
                <a16:creationId xmlns:a16="http://schemas.microsoft.com/office/drawing/2014/main" id="{1415F82B-286F-46C3-BD54-DFC4A205292E}"/>
              </a:ext>
            </a:extLst>
          </p:cNvPr>
          <p:cNvSpPr txBox="1">
            <a:spLocks noChangeArrowheads="1"/>
          </p:cNvSpPr>
          <p:nvPr/>
        </p:nvSpPr>
        <p:spPr bwMode="auto">
          <a:xfrm>
            <a:off x="7642705" y="4141991"/>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a:solidFill>
                  <a:srgbClr val="44697D"/>
                </a:solidFill>
                <a:hlinkClick r:id="rId14" action="ppaction://hlinksldjump"/>
              </a:rPr>
              <a:t>Open Legend</a:t>
            </a:r>
            <a:endParaRPr lang="en-US" sz="900">
              <a:ea typeface="SimSun" pitchFamily="2" charset="-122"/>
            </a:endParaRPr>
          </a:p>
        </p:txBody>
      </p:sp>
      <p:pic>
        <p:nvPicPr>
          <p:cNvPr id="75" name="Picture 52">
            <a:extLst>
              <a:ext uri="{FF2B5EF4-FFF2-40B4-BE49-F238E27FC236}">
                <a16:creationId xmlns:a16="http://schemas.microsoft.com/office/drawing/2014/main" id="{B6C2A4E3-D603-4F5E-9994-3A82542B00A3}"/>
              </a:ext>
            </a:extLst>
          </p:cNvPr>
          <p:cNvPicPr>
            <a:picLocks noChangeAspect="1"/>
          </p:cNvPicPr>
          <p:nvPr>
            <p:custDataLst>
              <p:tags r:id="rId2"/>
            </p:custDataLst>
          </p:nvPr>
        </p:nvPicPr>
        <p:blipFill>
          <a:blip r:embed="rId15" cstate="print">
            <a:extLst>
              <a:ext uri="{28A0092B-C50C-407E-A947-70E740481C1C}">
                <a14:useLocalDpi xmlns:a14="http://schemas.microsoft.com/office/drawing/2010/main" val="0"/>
              </a:ext>
            </a:extLst>
          </a:blip>
          <a:stretch>
            <a:fillRect/>
          </a:stretch>
        </p:blipFill>
        <p:spPr bwMode="auto">
          <a:xfrm>
            <a:off x="7806217" y="6322565"/>
            <a:ext cx="411163" cy="402939"/>
          </a:xfrm>
          <a:prstGeom prst="rect">
            <a:avLst/>
          </a:prstGeom>
          <a:noFill/>
          <a:ln w="9525">
            <a:noFill/>
            <a:miter lim="800000"/>
            <a:headEnd/>
            <a:tailEnd/>
          </a:ln>
        </p:spPr>
      </p:pic>
      <p:sp>
        <p:nvSpPr>
          <p:cNvPr id="76" name="Chevron 79">
            <a:extLst>
              <a:ext uri="{FF2B5EF4-FFF2-40B4-BE49-F238E27FC236}">
                <a16:creationId xmlns:a16="http://schemas.microsoft.com/office/drawing/2014/main" id="{D0721F5A-B44F-462E-944C-3B229EA43060}"/>
              </a:ext>
            </a:extLst>
          </p:cNvPr>
          <p:cNvSpPr>
            <a:spLocks noChangeArrowheads="1"/>
          </p:cNvSpPr>
          <p:nvPr/>
        </p:nvSpPr>
        <p:spPr bwMode="auto">
          <a:xfrm>
            <a:off x="7066442" y="6315278"/>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81" name="Chevron 79">
            <a:extLst>
              <a:ext uri="{FF2B5EF4-FFF2-40B4-BE49-F238E27FC236}">
                <a16:creationId xmlns:a16="http://schemas.microsoft.com/office/drawing/2014/main" id="{A5A92A3B-4117-4471-8B70-441A63C11314}"/>
              </a:ext>
            </a:extLst>
          </p:cNvPr>
          <p:cNvSpPr>
            <a:spLocks noChangeArrowheads="1"/>
          </p:cNvSpPr>
          <p:nvPr/>
        </p:nvSpPr>
        <p:spPr bwMode="auto">
          <a:xfrm>
            <a:off x="8261830" y="6315278"/>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82" name="Chevron 79">
            <a:extLst>
              <a:ext uri="{FF2B5EF4-FFF2-40B4-BE49-F238E27FC236}">
                <a16:creationId xmlns:a16="http://schemas.microsoft.com/office/drawing/2014/main" id="{6B5E266E-EB0B-45EF-BDDF-840448245703}"/>
              </a:ext>
            </a:extLst>
          </p:cNvPr>
          <p:cNvSpPr>
            <a:spLocks noChangeArrowheads="1"/>
          </p:cNvSpPr>
          <p:nvPr/>
        </p:nvSpPr>
        <p:spPr bwMode="auto">
          <a:xfrm>
            <a:off x="7066442" y="6315278"/>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83" name="Picture 52" descr="richard_stone_active.png">
            <a:hlinkClick r:id="rId11" action="ppaction://hlinksldjump" tooltip="Click here for a detailed role description"/>
            <a:extLst>
              <a:ext uri="{FF2B5EF4-FFF2-40B4-BE49-F238E27FC236}">
                <a16:creationId xmlns:a16="http://schemas.microsoft.com/office/drawing/2014/main" id="{6F95B617-8274-485C-87A2-ECDA41D4225F}"/>
              </a:ext>
            </a:extLst>
          </p:cNvPr>
          <p:cNvPicPr>
            <a:picLocks noChangeAspect="1"/>
          </p:cNvPicPr>
          <p:nvPr>
            <p:custDataLst>
              <p:tags r:id="rId3"/>
            </p:custDataLst>
          </p:nvPr>
        </p:nvPicPr>
        <p:blipFill>
          <a:blip r:embed="rId16" cstate="print"/>
          <a:srcRect/>
          <a:stretch>
            <a:fillRect/>
          </a:stretch>
        </p:blipFill>
        <p:spPr bwMode="auto">
          <a:xfrm>
            <a:off x="7806217" y="6318453"/>
            <a:ext cx="411163" cy="411163"/>
          </a:xfrm>
          <a:prstGeom prst="rect">
            <a:avLst/>
          </a:prstGeom>
          <a:noFill/>
          <a:ln w="9525">
            <a:noFill/>
            <a:miter lim="800000"/>
            <a:headEnd/>
            <a:tailEnd/>
          </a:ln>
        </p:spPr>
      </p:pic>
      <p:sp>
        <p:nvSpPr>
          <p:cNvPr id="84" name="Chevron 79">
            <a:extLst>
              <a:ext uri="{FF2B5EF4-FFF2-40B4-BE49-F238E27FC236}">
                <a16:creationId xmlns:a16="http://schemas.microsoft.com/office/drawing/2014/main" id="{38C6AE36-7936-45B3-8094-D6F9CCB54D2D}"/>
              </a:ext>
            </a:extLst>
          </p:cNvPr>
          <p:cNvSpPr>
            <a:spLocks noChangeArrowheads="1"/>
          </p:cNvSpPr>
          <p:nvPr/>
        </p:nvSpPr>
        <p:spPr bwMode="auto">
          <a:xfrm>
            <a:off x="7066442" y="6315278"/>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85" name="Chevron 79">
            <a:extLst>
              <a:ext uri="{FF2B5EF4-FFF2-40B4-BE49-F238E27FC236}">
                <a16:creationId xmlns:a16="http://schemas.microsoft.com/office/drawing/2014/main" id="{9CB22681-ED17-4793-BAB3-8010676F63BC}"/>
              </a:ext>
            </a:extLst>
          </p:cNvPr>
          <p:cNvSpPr>
            <a:spLocks noChangeArrowheads="1"/>
          </p:cNvSpPr>
          <p:nvPr/>
        </p:nvSpPr>
        <p:spPr bwMode="auto">
          <a:xfrm>
            <a:off x="8261830" y="6315278"/>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86" name="Rectangle 72">
            <a:extLst>
              <a:ext uri="{FF2B5EF4-FFF2-40B4-BE49-F238E27FC236}">
                <a16:creationId xmlns:a16="http://schemas.microsoft.com/office/drawing/2014/main" id="{D705CCC9-6091-41D0-90A5-F80A9AB63368}"/>
              </a:ext>
            </a:extLst>
          </p:cNvPr>
          <p:cNvSpPr>
            <a:spLocks noChangeArrowheads="1"/>
          </p:cNvSpPr>
          <p:nvPr/>
        </p:nvSpPr>
        <p:spPr bwMode="auto">
          <a:xfrm>
            <a:off x="6881954" y="4217376"/>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pPr>
              <a:defRPr/>
            </a:pPr>
            <a:endParaRPr lang="de-DE"/>
          </a:p>
        </p:txBody>
      </p:sp>
      <p:sp>
        <p:nvSpPr>
          <p:cNvPr id="87" name="Rectangle 73">
            <a:extLst>
              <a:ext uri="{FF2B5EF4-FFF2-40B4-BE49-F238E27FC236}">
                <a16:creationId xmlns:a16="http://schemas.microsoft.com/office/drawing/2014/main" id="{D693D6FA-9B44-4B54-8BCE-8B3640C685E2}"/>
              </a:ext>
            </a:extLst>
          </p:cNvPr>
          <p:cNvSpPr>
            <a:spLocks noChangeArrowheads="1"/>
          </p:cNvSpPr>
          <p:nvPr/>
        </p:nvSpPr>
        <p:spPr bwMode="auto">
          <a:xfrm>
            <a:off x="6931778" y="4198534"/>
            <a:ext cx="471546" cy="169277"/>
          </a:xfrm>
          <a:prstGeom prst="rect">
            <a:avLst/>
          </a:prstGeom>
          <a:noFill/>
          <a:ln w="9525">
            <a:noFill/>
            <a:miter lim="800000"/>
            <a:headEnd/>
            <a:tailEnd/>
          </a:ln>
        </p:spPr>
        <p:txBody>
          <a:bodyPr wrap="none" lIns="0" tIns="0" rIns="0" bIns="0">
            <a:spAutoFit/>
          </a:bodyPr>
          <a:lstStyle/>
          <a:p>
            <a:r>
              <a:rPr lang="en-US" sz="1100">
                <a:solidFill>
                  <a:srgbClr val="666666"/>
                </a:solidFill>
                <a:latin typeface="BentonSans Book "/>
                <a:cs typeface="BentonSans Book "/>
              </a:rPr>
              <a:t>Legend</a:t>
            </a:r>
          </a:p>
        </p:txBody>
      </p:sp>
      <p:sp>
        <p:nvSpPr>
          <p:cNvPr id="88" name="Rectangle 74">
            <a:extLst>
              <a:ext uri="{FF2B5EF4-FFF2-40B4-BE49-F238E27FC236}">
                <a16:creationId xmlns:a16="http://schemas.microsoft.com/office/drawing/2014/main" id="{A0BFBE66-0039-4415-AC76-FBCB04EE56A9}"/>
              </a:ext>
            </a:extLst>
          </p:cNvPr>
          <p:cNvSpPr>
            <a:spLocks noChangeArrowheads="1"/>
          </p:cNvSpPr>
          <p:nvPr/>
        </p:nvSpPr>
        <p:spPr bwMode="auto">
          <a:xfrm>
            <a:off x="7123592" y="4629353"/>
            <a:ext cx="1908175" cy="2092881"/>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Process running in an external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89" name="Picture 75">
            <a:extLst>
              <a:ext uri="{FF2B5EF4-FFF2-40B4-BE49-F238E27FC236}">
                <a16:creationId xmlns:a16="http://schemas.microsoft.com/office/drawing/2014/main" id="{6653DDD9-AA49-4CE7-AECC-BC5168DC58C8}"/>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tretch>
            <a:fillRect/>
          </a:stretch>
        </p:blipFill>
        <p:spPr bwMode="auto">
          <a:xfrm>
            <a:off x="6927536" y="6352517"/>
            <a:ext cx="127000" cy="94672"/>
          </a:xfrm>
          <a:prstGeom prst="rect">
            <a:avLst/>
          </a:prstGeom>
          <a:noFill/>
          <a:ln w="9525">
            <a:noFill/>
            <a:miter lim="800000"/>
            <a:headEnd/>
            <a:tailEnd/>
          </a:ln>
        </p:spPr>
      </p:pic>
      <p:sp>
        <p:nvSpPr>
          <p:cNvPr id="90" name="Rectangle 76">
            <a:hlinkClick r:id="rId14" action="ppaction://hlinksldjump"/>
            <a:extLst>
              <a:ext uri="{FF2B5EF4-FFF2-40B4-BE49-F238E27FC236}">
                <a16:creationId xmlns:a16="http://schemas.microsoft.com/office/drawing/2014/main" id="{81F74CE1-3838-4145-B8E1-FF605E49B489}"/>
              </a:ext>
            </a:extLst>
          </p:cNvPr>
          <p:cNvSpPr>
            <a:spLocks noChangeArrowheads="1"/>
          </p:cNvSpPr>
          <p:nvPr/>
        </p:nvSpPr>
        <p:spPr bwMode="auto">
          <a:xfrm>
            <a:off x="8429943" y="422538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a:solidFill>
                  <a:srgbClr val="44697D"/>
                </a:solidFill>
                <a:hlinkClick r:id="rId14" action="ppaction://hlinksldjump"/>
              </a:rPr>
              <a:t>Close Legend</a:t>
            </a:r>
            <a:endParaRPr lang="en-US" sz="800">
              <a:solidFill>
                <a:srgbClr val="44697D"/>
              </a:solidFill>
            </a:endParaRPr>
          </a:p>
        </p:txBody>
      </p:sp>
      <p:sp>
        <p:nvSpPr>
          <p:cNvPr id="91" name="Chevron 123">
            <a:extLst>
              <a:ext uri="{FF2B5EF4-FFF2-40B4-BE49-F238E27FC236}">
                <a16:creationId xmlns:a16="http://schemas.microsoft.com/office/drawing/2014/main" id="{1E8418F8-09F1-4D3E-A25D-C682915AEE82}"/>
              </a:ext>
            </a:extLst>
          </p:cNvPr>
          <p:cNvSpPr>
            <a:spLocks noChangeArrowheads="1"/>
          </p:cNvSpPr>
          <p:nvPr/>
        </p:nvSpPr>
        <p:spPr bwMode="auto">
          <a:xfrm>
            <a:off x="6926742" y="4629353"/>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92" name="Chevron 123">
            <a:extLst>
              <a:ext uri="{FF2B5EF4-FFF2-40B4-BE49-F238E27FC236}">
                <a16:creationId xmlns:a16="http://schemas.microsoft.com/office/drawing/2014/main" id="{A144AD11-CA7C-4C8B-9195-6211B4F306D9}"/>
              </a:ext>
            </a:extLst>
          </p:cNvPr>
          <p:cNvSpPr>
            <a:spLocks noChangeArrowheads="1"/>
          </p:cNvSpPr>
          <p:nvPr/>
        </p:nvSpPr>
        <p:spPr bwMode="auto">
          <a:xfrm>
            <a:off x="6926742" y="5383511"/>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93" name="Chevron 123">
            <a:extLst>
              <a:ext uri="{FF2B5EF4-FFF2-40B4-BE49-F238E27FC236}">
                <a16:creationId xmlns:a16="http://schemas.microsoft.com/office/drawing/2014/main" id="{5D5F125F-4DDB-40CA-B337-7863DB9B1654}"/>
              </a:ext>
            </a:extLst>
          </p:cNvPr>
          <p:cNvSpPr>
            <a:spLocks noChangeArrowheads="1"/>
          </p:cNvSpPr>
          <p:nvPr/>
        </p:nvSpPr>
        <p:spPr bwMode="auto">
          <a:xfrm>
            <a:off x="6926742" y="4884941"/>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94" name="Chevron 123">
            <a:extLst>
              <a:ext uri="{FF2B5EF4-FFF2-40B4-BE49-F238E27FC236}">
                <a16:creationId xmlns:a16="http://schemas.microsoft.com/office/drawing/2014/main" id="{77BE8B8A-28E0-4EC7-9AE3-E82AA03A0AE5}"/>
              </a:ext>
            </a:extLst>
          </p:cNvPr>
          <p:cNvSpPr>
            <a:spLocks noChangeArrowheads="1"/>
          </p:cNvSpPr>
          <p:nvPr/>
        </p:nvSpPr>
        <p:spPr bwMode="auto">
          <a:xfrm>
            <a:off x="6932842" y="5125121"/>
            <a:ext cx="107950" cy="104775"/>
          </a:xfrm>
          <a:prstGeom prst="chevron">
            <a:avLst>
              <a:gd name="adj" fmla="val 10394"/>
            </a:avLst>
          </a:prstGeom>
          <a:solidFill>
            <a:srgbClr val="98DB3C"/>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95" name="Picture 94" descr="i_button_black.psd">
            <a:extLst>
              <a:ext uri="{FF2B5EF4-FFF2-40B4-BE49-F238E27FC236}">
                <a16:creationId xmlns:a16="http://schemas.microsoft.com/office/drawing/2014/main" id="{7929B914-2254-494C-8B17-7E7A9B5F2830}"/>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913264" y="6557104"/>
            <a:ext cx="138040" cy="138040"/>
          </a:xfrm>
          <a:prstGeom prst="rect">
            <a:avLst/>
          </a:prstGeom>
        </p:spPr>
      </p:pic>
      <p:sp>
        <p:nvSpPr>
          <p:cNvPr id="96" name="Freeform 70">
            <a:hlinkClick r:id="rId14" action="ppaction://hlinksldjump" tooltip="Third party product"/>
            <a:extLst>
              <a:ext uri="{FF2B5EF4-FFF2-40B4-BE49-F238E27FC236}">
                <a16:creationId xmlns:a16="http://schemas.microsoft.com/office/drawing/2014/main" id="{304813B9-A086-4ABE-9EE1-5E04AC873C73}"/>
              </a:ext>
            </a:extLst>
          </p:cNvPr>
          <p:cNvSpPr>
            <a:spLocks noChangeArrowheads="1"/>
          </p:cNvSpPr>
          <p:nvPr/>
        </p:nvSpPr>
        <p:spPr bwMode="auto">
          <a:xfrm flipV="1">
            <a:off x="6899615" y="5766148"/>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99" name="Freeform 69">
            <a:extLst>
              <a:ext uri="{FF2B5EF4-FFF2-40B4-BE49-F238E27FC236}">
                <a16:creationId xmlns:a16="http://schemas.microsoft.com/office/drawing/2014/main" id="{1C802174-2FF6-4C29-8CA4-8EB8D10D2C7B}"/>
              </a:ext>
            </a:extLst>
          </p:cNvPr>
          <p:cNvSpPr>
            <a:spLocks noChangeArrowheads="1"/>
          </p:cNvSpPr>
          <p:nvPr/>
        </p:nvSpPr>
        <p:spPr bwMode="auto">
          <a:xfrm>
            <a:off x="6906517" y="60884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4" name="Chevron 123">
            <a:hlinkClick r:id="rId19" action="ppaction://hlinksldjump"/>
            <a:extLst>
              <a:ext uri="{FF2B5EF4-FFF2-40B4-BE49-F238E27FC236}">
                <a16:creationId xmlns:a16="http://schemas.microsoft.com/office/drawing/2014/main" id="{1D81B3D5-4960-4E59-B01D-54374549F0BA}"/>
              </a:ext>
            </a:extLst>
          </p:cNvPr>
          <p:cNvSpPr>
            <a:spLocks noChangeArrowheads="1"/>
          </p:cNvSpPr>
          <p:nvPr/>
        </p:nvSpPr>
        <p:spPr bwMode="auto">
          <a:xfrm>
            <a:off x="1484578" y="113089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Fill-up Process</a:t>
            </a:r>
          </a:p>
        </p:txBody>
      </p:sp>
      <p:sp>
        <p:nvSpPr>
          <p:cNvPr id="115" name="Chevron 123">
            <a:hlinkClick r:id="rId20" action="ppaction://hlinksldjump"/>
            <a:extLst>
              <a:ext uri="{FF2B5EF4-FFF2-40B4-BE49-F238E27FC236}">
                <a16:creationId xmlns:a16="http://schemas.microsoft.com/office/drawing/2014/main" id="{99F389FB-87B5-487D-82F0-F688CAB490E0}"/>
              </a:ext>
            </a:extLst>
          </p:cNvPr>
          <p:cNvSpPr>
            <a:spLocks noChangeArrowheads="1"/>
          </p:cNvSpPr>
          <p:nvPr/>
        </p:nvSpPr>
        <p:spPr bwMode="auto">
          <a:xfrm>
            <a:off x="2322117" y="1130036"/>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Issue Process</a:t>
            </a:r>
          </a:p>
        </p:txBody>
      </p:sp>
      <p:sp>
        <p:nvSpPr>
          <p:cNvPr id="116" name="Chevron 123">
            <a:hlinkClick r:id="rId21" action="ppaction://hlinksldjump"/>
            <a:extLst>
              <a:ext uri="{FF2B5EF4-FFF2-40B4-BE49-F238E27FC236}">
                <a16:creationId xmlns:a16="http://schemas.microsoft.com/office/drawing/2014/main" id="{8DAC684E-D215-44D6-B8E4-400C128EC832}"/>
              </a:ext>
            </a:extLst>
          </p:cNvPr>
          <p:cNvSpPr>
            <a:spLocks noChangeArrowheads="1"/>
          </p:cNvSpPr>
          <p:nvPr/>
        </p:nvSpPr>
        <p:spPr bwMode="auto">
          <a:xfrm>
            <a:off x="2330714" y="3001766"/>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Stock Adjustments</a:t>
            </a:r>
          </a:p>
        </p:txBody>
      </p:sp>
      <p:sp>
        <p:nvSpPr>
          <p:cNvPr id="117" name="Freeform 69">
            <a:extLst>
              <a:ext uri="{FF2B5EF4-FFF2-40B4-BE49-F238E27FC236}">
                <a16:creationId xmlns:a16="http://schemas.microsoft.com/office/drawing/2014/main" id="{0214FB6A-A064-46B0-A2B4-C66311C23CB2}"/>
              </a:ext>
            </a:extLst>
          </p:cNvPr>
          <p:cNvSpPr>
            <a:spLocks noChangeArrowheads="1"/>
          </p:cNvSpPr>
          <p:nvPr/>
        </p:nvSpPr>
        <p:spPr bwMode="auto">
          <a:xfrm>
            <a:off x="2980777" y="18781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19" name="Picture 67">
            <a:extLst>
              <a:ext uri="{FF2B5EF4-FFF2-40B4-BE49-F238E27FC236}">
                <a16:creationId xmlns:a16="http://schemas.microsoft.com/office/drawing/2014/main" id="{0ADAF731-404C-4B00-8B31-98F769B268D1}"/>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419057" y="1514511"/>
            <a:ext cx="199712" cy="148875"/>
          </a:xfrm>
          <a:prstGeom prst="rect">
            <a:avLst/>
          </a:prstGeom>
        </p:spPr>
      </p:pic>
      <p:sp>
        <p:nvSpPr>
          <p:cNvPr id="120" name="TextBox 119">
            <a:extLst>
              <a:ext uri="{FF2B5EF4-FFF2-40B4-BE49-F238E27FC236}">
                <a16:creationId xmlns:a16="http://schemas.microsoft.com/office/drawing/2014/main" id="{1081BEE0-83CC-4E39-BD38-6EE52E6436FA}"/>
              </a:ext>
            </a:extLst>
          </p:cNvPr>
          <p:cNvSpPr txBox="1"/>
          <p:nvPr/>
        </p:nvSpPr>
        <p:spPr>
          <a:xfrm>
            <a:off x="731870" y="1427367"/>
            <a:ext cx="541403" cy="32316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Customer Contract Management</a:t>
            </a:r>
          </a:p>
        </p:txBody>
      </p:sp>
      <p:sp>
        <p:nvSpPr>
          <p:cNvPr id="122" name="Freeform 69">
            <a:extLst>
              <a:ext uri="{FF2B5EF4-FFF2-40B4-BE49-F238E27FC236}">
                <a16:creationId xmlns:a16="http://schemas.microsoft.com/office/drawing/2014/main" id="{B13A1DA5-59E8-4D5D-BA62-ABF1F11BE722}"/>
              </a:ext>
            </a:extLst>
          </p:cNvPr>
          <p:cNvSpPr>
            <a:spLocks noChangeArrowheads="1"/>
          </p:cNvSpPr>
          <p:nvPr/>
        </p:nvSpPr>
        <p:spPr bwMode="auto">
          <a:xfrm>
            <a:off x="2145123" y="18766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3" name="Chevron 123">
            <a:hlinkClick r:id="rId23" action="ppaction://hlinksldjump"/>
            <a:extLst>
              <a:ext uri="{FF2B5EF4-FFF2-40B4-BE49-F238E27FC236}">
                <a16:creationId xmlns:a16="http://schemas.microsoft.com/office/drawing/2014/main" id="{F4517671-BB74-49C7-8C2F-EDE50B593F25}"/>
              </a:ext>
            </a:extLst>
          </p:cNvPr>
          <p:cNvSpPr>
            <a:spLocks noChangeArrowheads="1"/>
          </p:cNvSpPr>
          <p:nvPr/>
        </p:nvSpPr>
        <p:spPr bwMode="auto">
          <a:xfrm>
            <a:off x="2329294" y="2065293"/>
            <a:ext cx="873420"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Return before Invoicing</a:t>
            </a:r>
          </a:p>
        </p:txBody>
      </p:sp>
      <p:sp>
        <p:nvSpPr>
          <p:cNvPr id="124" name="Freeform 69">
            <a:extLst>
              <a:ext uri="{FF2B5EF4-FFF2-40B4-BE49-F238E27FC236}">
                <a16:creationId xmlns:a16="http://schemas.microsoft.com/office/drawing/2014/main" id="{0CBF6EE7-6018-4D58-9F78-7F5CD131D73F}"/>
              </a:ext>
            </a:extLst>
          </p:cNvPr>
          <p:cNvSpPr>
            <a:spLocks noChangeArrowheads="1"/>
          </p:cNvSpPr>
          <p:nvPr/>
        </p:nvSpPr>
        <p:spPr bwMode="auto">
          <a:xfrm>
            <a:off x="2988215" y="28145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5" name="Freeform 69">
            <a:extLst>
              <a:ext uri="{FF2B5EF4-FFF2-40B4-BE49-F238E27FC236}">
                <a16:creationId xmlns:a16="http://schemas.microsoft.com/office/drawing/2014/main" id="{15890424-36DE-42A3-A27A-7D34F9955B2B}"/>
              </a:ext>
            </a:extLst>
          </p:cNvPr>
          <p:cNvSpPr>
            <a:spLocks noChangeArrowheads="1"/>
          </p:cNvSpPr>
          <p:nvPr/>
        </p:nvSpPr>
        <p:spPr bwMode="auto">
          <a:xfrm>
            <a:off x="2993516" y="37493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Chevron 79">
            <a:extLst>
              <a:ext uri="{FF2B5EF4-FFF2-40B4-BE49-F238E27FC236}">
                <a16:creationId xmlns:a16="http://schemas.microsoft.com/office/drawing/2014/main" id="{0FC31E79-801F-4658-ADFC-375BD951A950}"/>
              </a:ext>
            </a:extLst>
          </p:cNvPr>
          <p:cNvSpPr>
            <a:spLocks noChangeArrowheads="1"/>
          </p:cNvSpPr>
          <p:nvPr/>
        </p:nvSpPr>
        <p:spPr bwMode="auto">
          <a:xfrm>
            <a:off x="360892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Operator</a:t>
            </a:r>
          </a:p>
        </p:txBody>
      </p:sp>
      <p:pic>
        <p:nvPicPr>
          <p:cNvPr id="77" name="Picture 68">
            <a:extLst>
              <a:ext uri="{FF2B5EF4-FFF2-40B4-BE49-F238E27FC236}">
                <a16:creationId xmlns:a16="http://schemas.microsoft.com/office/drawing/2014/main" id="{2E3F5D2D-488A-4676-9713-1DE3784C33C2}"/>
              </a:ext>
            </a:extLst>
          </p:cNvPr>
          <p:cNvPicPr>
            <a:picLocks noChangeAspect="1"/>
          </p:cNvPicPr>
          <p:nvPr>
            <p:custDataLst>
              <p:tags r:id="rId4"/>
            </p:custDataLst>
          </p:nvPr>
        </p:nvPicPr>
        <p:blipFill>
          <a:blip r:embed="rId24">
            <a:extLst>
              <a:ext uri="{28A0092B-C50C-407E-A947-70E740481C1C}">
                <a14:useLocalDpi xmlns:a14="http://schemas.microsoft.com/office/drawing/2010/main" val="0"/>
              </a:ext>
            </a:extLst>
          </a:blip>
          <a:srcRect/>
          <a:stretch/>
        </p:blipFill>
        <p:spPr bwMode="auto">
          <a:xfrm>
            <a:off x="3147902" y="6316664"/>
            <a:ext cx="408638" cy="408638"/>
          </a:xfrm>
          <a:prstGeom prst="rect">
            <a:avLst/>
          </a:prstGeom>
          <a:noFill/>
          <a:ln w="9525">
            <a:noFill/>
            <a:miter lim="800000"/>
            <a:headEnd/>
            <a:tailEnd/>
          </a:ln>
        </p:spPr>
      </p:pic>
      <p:pic>
        <p:nvPicPr>
          <p:cNvPr id="78" name="Picture 55">
            <a:extLst>
              <a:ext uri="{FF2B5EF4-FFF2-40B4-BE49-F238E27FC236}">
                <a16:creationId xmlns:a16="http://schemas.microsoft.com/office/drawing/2014/main" id="{93E24C8C-2D05-451A-9936-935E2B60290E}"/>
              </a:ext>
            </a:extLst>
          </p:cNvPr>
          <p:cNvPicPr>
            <a:picLocks noChangeAspect="1"/>
          </p:cNvPicPr>
          <p:nvPr>
            <p:custDataLst>
              <p:tags r:id="rId5"/>
            </p:custDataLst>
          </p:nvPr>
        </p:nvPicPr>
        <p:blipFill>
          <a:blip r:embed="rId25" cstate="print">
            <a:extLst>
              <a:ext uri="{28A0092B-C50C-407E-A947-70E740481C1C}">
                <a14:useLocalDpi xmlns:a14="http://schemas.microsoft.com/office/drawing/2010/main" val="0"/>
              </a:ext>
            </a:extLst>
          </a:blip>
          <a:stretch>
            <a:fillRect/>
          </a:stretch>
        </p:blipFill>
        <p:spPr bwMode="auto">
          <a:xfrm>
            <a:off x="4327959" y="6318330"/>
            <a:ext cx="411163" cy="402939"/>
          </a:xfrm>
          <a:prstGeom prst="rect">
            <a:avLst/>
          </a:prstGeom>
          <a:noFill/>
          <a:ln w="9525">
            <a:noFill/>
            <a:miter lim="800000"/>
            <a:headEnd/>
            <a:tailEnd/>
          </a:ln>
        </p:spPr>
      </p:pic>
      <p:sp>
        <p:nvSpPr>
          <p:cNvPr id="79" name="Chevron 79">
            <a:extLst>
              <a:ext uri="{FF2B5EF4-FFF2-40B4-BE49-F238E27FC236}">
                <a16:creationId xmlns:a16="http://schemas.microsoft.com/office/drawing/2014/main" id="{470AF5AF-556E-4273-902B-4D6D05EEB1A9}"/>
              </a:ext>
            </a:extLst>
          </p:cNvPr>
          <p:cNvSpPr>
            <a:spLocks noChangeArrowheads="1"/>
          </p:cNvSpPr>
          <p:nvPr/>
        </p:nvSpPr>
        <p:spPr bwMode="auto">
          <a:xfrm>
            <a:off x="5981670" y="630249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Accountant</a:t>
            </a:r>
          </a:p>
        </p:txBody>
      </p:sp>
      <p:sp>
        <p:nvSpPr>
          <p:cNvPr id="80" name="Chevron 79">
            <a:extLst>
              <a:ext uri="{FF2B5EF4-FFF2-40B4-BE49-F238E27FC236}">
                <a16:creationId xmlns:a16="http://schemas.microsoft.com/office/drawing/2014/main" id="{151C18B9-7FA3-4C41-B26F-E1F387CDDDCD}"/>
              </a:ext>
            </a:extLst>
          </p:cNvPr>
          <p:cNvSpPr>
            <a:spLocks noChangeArrowheads="1"/>
          </p:cNvSpPr>
          <p:nvPr/>
        </p:nvSpPr>
        <p:spPr bwMode="auto">
          <a:xfrm>
            <a:off x="4797859" y="6311043"/>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de-DE" sz="700">
                <a:solidFill>
                  <a:srgbClr val="404040"/>
                </a:solidFill>
              </a:rPr>
              <a:t>Customer Consignment Manager</a:t>
            </a:r>
            <a:endParaRPr lang="en-US" sz="700">
              <a:solidFill>
                <a:srgbClr val="404040"/>
              </a:solidFill>
            </a:endParaRPr>
          </a:p>
        </p:txBody>
      </p:sp>
      <p:sp>
        <p:nvSpPr>
          <p:cNvPr id="97" name="Donut 10">
            <a:extLst>
              <a:ext uri="{FF2B5EF4-FFF2-40B4-BE49-F238E27FC236}">
                <a16:creationId xmlns:a16="http://schemas.microsoft.com/office/drawing/2014/main" id="{062900CE-92C0-4C6B-8555-1F1CDDA18229}"/>
              </a:ext>
            </a:extLst>
          </p:cNvPr>
          <p:cNvSpPr>
            <a:spLocks noChangeAspect="1"/>
          </p:cNvSpPr>
          <p:nvPr/>
        </p:nvSpPr>
        <p:spPr bwMode="gray">
          <a:xfrm>
            <a:off x="3143790" y="6290159"/>
            <a:ext cx="435142" cy="435142"/>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pic>
        <p:nvPicPr>
          <p:cNvPr id="98" name="Picture 97">
            <a:extLst>
              <a:ext uri="{FF2B5EF4-FFF2-40B4-BE49-F238E27FC236}">
                <a16:creationId xmlns:a16="http://schemas.microsoft.com/office/drawing/2014/main" id="{E7C25769-8CAB-4F3B-8AD0-B05300A0AED5}"/>
              </a:ext>
            </a:extLst>
          </p:cNvPr>
          <p:cNvPicPr>
            <a:picLocks noChangeAspect="1"/>
          </p:cNvPicPr>
          <p:nvPr/>
        </p:nvPicPr>
        <p:blipFill>
          <a:blip r:embed="rId26"/>
          <a:stretch>
            <a:fillRect/>
          </a:stretch>
        </p:blipFill>
        <p:spPr>
          <a:xfrm>
            <a:off x="5513357" y="6318330"/>
            <a:ext cx="408467" cy="402371"/>
          </a:xfrm>
          <a:prstGeom prst="rect">
            <a:avLst/>
          </a:prstGeom>
        </p:spPr>
      </p:pic>
      <p:pic>
        <p:nvPicPr>
          <p:cNvPr id="100" name="Picture 145">
            <a:extLst>
              <a:ext uri="{FF2B5EF4-FFF2-40B4-BE49-F238E27FC236}">
                <a16:creationId xmlns:a16="http://schemas.microsoft.com/office/drawing/2014/main" id="{4BE69E10-E632-4C72-8682-598EFAFA4AE5}"/>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bwMode="auto">
          <a:xfrm>
            <a:off x="1952736" y="6304232"/>
            <a:ext cx="409833" cy="401637"/>
          </a:xfrm>
          <a:prstGeom prst="rect">
            <a:avLst/>
          </a:prstGeom>
          <a:noFill/>
          <a:ln w="9525">
            <a:noFill/>
            <a:miter lim="800000"/>
            <a:headEnd/>
            <a:tailEnd/>
          </a:ln>
        </p:spPr>
      </p:pic>
      <p:sp>
        <p:nvSpPr>
          <p:cNvPr id="101" name="TextBox 100">
            <a:extLst>
              <a:ext uri="{FF2B5EF4-FFF2-40B4-BE49-F238E27FC236}">
                <a16:creationId xmlns:a16="http://schemas.microsoft.com/office/drawing/2014/main" id="{BA2B2834-F0A1-44AE-BA8D-97065CF00C28}"/>
              </a:ext>
            </a:extLst>
          </p:cNvPr>
          <p:cNvSpPr txBox="1"/>
          <p:nvPr/>
        </p:nvSpPr>
        <p:spPr>
          <a:xfrm>
            <a:off x="2430831" y="6584728"/>
            <a:ext cx="727541" cy="12311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IN" sz="800" kern="0">
                <a:ea typeface="Arial Unicode MS" pitchFamily="34" charset="-128"/>
                <a:cs typeface="Arial Unicode MS" pitchFamily="34" charset="-128"/>
              </a:rPr>
              <a:t>Sales </a:t>
            </a:r>
            <a:r>
              <a:rPr lang="en-IN" sz="700" kern="0">
                <a:ea typeface="Arial Unicode MS" pitchFamily="34" charset="-128"/>
                <a:cs typeface="Arial Unicode MS" pitchFamily="34" charset="-128"/>
              </a:rPr>
              <a:t>Agent</a:t>
            </a:r>
          </a:p>
        </p:txBody>
      </p:sp>
      <p:sp>
        <p:nvSpPr>
          <p:cNvPr id="102" name="TextBox 101">
            <a:extLst>
              <a:ext uri="{FF2B5EF4-FFF2-40B4-BE49-F238E27FC236}">
                <a16:creationId xmlns:a16="http://schemas.microsoft.com/office/drawing/2014/main" id="{24078CA0-892E-4976-91F2-26BE11C9DD59}"/>
              </a:ext>
            </a:extLst>
          </p:cNvPr>
          <p:cNvSpPr txBox="1"/>
          <p:nvPr/>
        </p:nvSpPr>
        <p:spPr>
          <a:xfrm>
            <a:off x="3767817" y="1191692"/>
            <a:ext cx="587246" cy="32316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Customer Return Management</a:t>
            </a:r>
          </a:p>
        </p:txBody>
      </p:sp>
      <p:pic>
        <p:nvPicPr>
          <p:cNvPr id="103" name="Picture 67">
            <a:extLst>
              <a:ext uri="{FF2B5EF4-FFF2-40B4-BE49-F238E27FC236}">
                <a16:creationId xmlns:a16="http://schemas.microsoft.com/office/drawing/2014/main" id="{527F187E-C042-42D5-98CE-91B0E84F1D68}"/>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462028" y="1278838"/>
            <a:ext cx="199712" cy="148875"/>
          </a:xfrm>
          <a:prstGeom prst="rect">
            <a:avLst/>
          </a:prstGeom>
        </p:spPr>
      </p:pic>
      <p:sp>
        <p:nvSpPr>
          <p:cNvPr id="104" name="Pentagon 71">
            <a:extLst>
              <a:ext uri="{FF2B5EF4-FFF2-40B4-BE49-F238E27FC236}">
                <a16:creationId xmlns:a16="http://schemas.microsoft.com/office/drawing/2014/main" id="{E5905E4E-F521-4E0B-A5C1-FDC0000A9CD2}"/>
              </a:ext>
            </a:extLst>
          </p:cNvPr>
          <p:cNvSpPr>
            <a:spLocks noChangeArrowheads="1"/>
          </p:cNvSpPr>
          <p:nvPr/>
        </p:nvSpPr>
        <p:spPr bwMode="auto">
          <a:xfrm>
            <a:off x="3726686" y="1669293"/>
            <a:ext cx="630790" cy="462337"/>
          </a:xfrm>
          <a:prstGeom prst="homePlate">
            <a:avLst>
              <a:gd name="adj" fmla="val 11258"/>
            </a:avLst>
          </a:prstGeom>
          <a:noFill/>
          <a:ln w="19050" cap="rnd" algn="ctr">
            <a:noFill/>
            <a:bevel/>
            <a:headEnd/>
            <a:tailEnd/>
          </a:ln>
        </p:spPr>
        <p:txBody>
          <a:bodyPr lIns="72000" tIns="36000" rIns="0" bIns="46800" anchor="b"/>
          <a:lstStyle/>
          <a:p>
            <a:r>
              <a:rPr lang="en-US" sz="700">
                <a:solidFill>
                  <a:srgbClr val="404040"/>
                </a:solidFill>
              </a:rPr>
              <a:t>Cash and Liquidity Management</a:t>
            </a:r>
          </a:p>
        </p:txBody>
      </p:sp>
      <p:pic>
        <p:nvPicPr>
          <p:cNvPr id="105" name="Picture 59">
            <a:extLst>
              <a:ext uri="{FF2B5EF4-FFF2-40B4-BE49-F238E27FC236}">
                <a16:creationId xmlns:a16="http://schemas.microsoft.com/office/drawing/2014/main" id="{2F471D65-F6D4-4B93-82C1-0373A611BC46}"/>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bwMode="auto">
          <a:xfrm>
            <a:off x="3463069" y="1823520"/>
            <a:ext cx="199712" cy="148875"/>
          </a:xfrm>
          <a:prstGeom prst="rect">
            <a:avLst/>
          </a:prstGeom>
          <a:noFill/>
          <a:ln w="9525">
            <a:noFill/>
            <a:miter lim="800000"/>
            <a:headEnd/>
            <a:tailEnd/>
          </a:ln>
        </p:spPr>
      </p:pic>
    </p:spTree>
    <p:extLst>
      <p:ext uri="{BB962C8B-B14F-4D97-AF65-F5344CB8AC3E}">
        <p14:creationId xmlns:p14="http://schemas.microsoft.com/office/powerpoint/2010/main" val="259564116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Chevron 44"/>
          <p:cNvSpPr>
            <a:spLocks noChangeArrowheads="1"/>
          </p:cNvSpPr>
          <p:nvPr/>
        </p:nvSpPr>
        <p:spPr bwMode="auto">
          <a:xfrm>
            <a:off x="376014" y="1043965"/>
            <a:ext cx="3410532" cy="1260002"/>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Consignment Fill-up Process</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sz="2000" b="0"/>
              <a:t>Process Details: </a:t>
            </a:r>
            <a:r>
              <a:rPr lang="en-US" sz="2000"/>
              <a:t>Consignment Fill-up Process</a:t>
            </a:r>
            <a:endParaRPr lang="en-US" sz="2000" b="0"/>
          </a:p>
        </p:txBody>
      </p:sp>
      <p:sp>
        <p:nvSpPr>
          <p:cNvPr id="9" name="Chevron 123">
            <a:hlinkClick r:id="rId8" action="ppaction://hlinksldjump"/>
          </p:cNvPr>
          <p:cNvSpPr>
            <a:spLocks noChangeArrowheads="1"/>
          </p:cNvSpPr>
          <p:nvPr/>
        </p:nvSpPr>
        <p:spPr bwMode="auto">
          <a:xfrm>
            <a:off x="3746687" y="122971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Issue Process</a:t>
            </a:r>
          </a:p>
        </p:txBody>
      </p:sp>
      <p:sp>
        <p:nvSpPr>
          <p:cNvPr id="10" name="Chevron 123">
            <a:hlinkClick r:id="rId9" action="ppaction://hlinksldjump"/>
          </p:cNvPr>
          <p:cNvSpPr>
            <a:spLocks noChangeArrowheads="1"/>
          </p:cNvSpPr>
          <p:nvPr/>
        </p:nvSpPr>
        <p:spPr bwMode="auto">
          <a:xfrm>
            <a:off x="3746688" y="215483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Return before Invoicing</a:t>
            </a:r>
          </a:p>
        </p:txBody>
      </p:sp>
      <p:sp>
        <p:nvSpPr>
          <p:cNvPr id="16" name="Chevron 123">
            <a:hlinkClick r:id="rId10" action="ppaction://hlinksldjump"/>
          </p:cNvPr>
          <p:cNvSpPr>
            <a:spLocks noChangeArrowheads="1"/>
          </p:cNvSpPr>
          <p:nvPr/>
        </p:nvSpPr>
        <p:spPr bwMode="auto">
          <a:xfrm>
            <a:off x="3750114" y="309482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Stock Adjustments </a:t>
            </a:r>
          </a:p>
        </p:txBody>
      </p:sp>
      <p:sp>
        <p:nvSpPr>
          <p:cNvPr id="21" name="Rectangle 122"/>
          <p:cNvSpPr>
            <a:spLocks noChangeArrowheads="1"/>
          </p:cNvSpPr>
          <p:nvPr/>
        </p:nvSpPr>
        <p:spPr bwMode="auto">
          <a:xfrm>
            <a:off x="1763713" y="4029293"/>
            <a:ext cx="7380287" cy="2828708"/>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47" name="TextBox 83"/>
          <p:cNvSpPr txBox="1">
            <a:spLocks noChangeArrowheads="1"/>
          </p:cNvSpPr>
          <p:nvPr/>
        </p:nvSpPr>
        <p:spPr bwMode="auto">
          <a:xfrm>
            <a:off x="1735674" y="4085941"/>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a:solidFill>
                  <a:srgbClr val="666666"/>
                </a:solidFill>
                <a:latin typeface="BentonSans Bold" pitchFamily="2" charset="0"/>
              </a:rPr>
              <a:t>Process Description</a:t>
            </a:r>
            <a:endParaRPr lang="en-US" sz="900">
              <a:solidFill>
                <a:srgbClr val="666666"/>
              </a:solidFill>
              <a:latin typeface="BentonSans Bold" pitchFamily="2" charset="0"/>
            </a:endParaRPr>
          </a:p>
        </p:txBody>
      </p:sp>
      <p:sp>
        <p:nvSpPr>
          <p:cNvPr id="54" name="TextBox 66"/>
          <p:cNvSpPr txBox="1">
            <a:spLocks noChangeArrowheads="1"/>
          </p:cNvSpPr>
          <p:nvPr/>
        </p:nvSpPr>
        <p:spPr bwMode="auto">
          <a:xfrm>
            <a:off x="1760407" y="4380683"/>
            <a:ext cx="5029463" cy="2169825"/>
          </a:xfrm>
          <a:prstGeom prst="rect">
            <a:avLst/>
          </a:prstGeom>
          <a:noFill/>
          <a:ln w="9525">
            <a:noFill/>
            <a:miter lim="800000"/>
            <a:headEnd/>
            <a:tailEnd/>
          </a:ln>
        </p:spPr>
        <p:txBody>
          <a:bodyPr wrap="square">
            <a:spAutoFit/>
          </a:bodyPr>
          <a:lstStyle/>
          <a:p>
            <a:pPr>
              <a:buClr>
                <a:schemeClr val="accent1"/>
              </a:buClr>
              <a:buSzPct val="80000"/>
            </a:pPr>
            <a:r>
              <a:rPr lang="en-US" sz="900"/>
              <a:t>The </a:t>
            </a:r>
            <a:r>
              <a:rPr lang="en-US" sz="900" b="1"/>
              <a:t>Consignment Fill-up </a:t>
            </a:r>
            <a:r>
              <a:rPr lang="en-US" sz="900"/>
              <a:t>process involves sending goods to the customer  from your company without the transfer of ownership. This process results in the reduction of stock at your site and the increase of consignment stock. The goods remain in your ownership but these stocks are not considered in planning and execution as they are located at the customer’s location (custodian).</a:t>
            </a:r>
          </a:p>
          <a:p>
            <a:pPr>
              <a:buClr>
                <a:schemeClr val="accent1"/>
              </a:buClr>
              <a:buSzPct val="80000"/>
            </a:pPr>
            <a:endParaRPr lang="en-US" sz="900"/>
          </a:p>
          <a:p>
            <a:pPr>
              <a:buClr>
                <a:schemeClr val="accent1"/>
              </a:buClr>
              <a:buSzPct val="80000"/>
            </a:pPr>
            <a:r>
              <a:rPr lang="en-US" sz="900"/>
              <a:t>You can create a sales order with the fill-up items either with reference to a contract or simply without a reference. Both consignment items and normal items can be added to the sales order. </a:t>
            </a:r>
          </a:p>
          <a:p>
            <a:pPr>
              <a:buClr>
                <a:schemeClr val="accent1"/>
              </a:buClr>
              <a:buSzPct val="80000"/>
            </a:pPr>
            <a:endParaRPr lang="en-US" sz="900"/>
          </a:p>
          <a:p>
            <a:pPr>
              <a:buClr>
                <a:schemeClr val="accent1"/>
              </a:buClr>
              <a:buSzPct val="80000"/>
            </a:pPr>
            <a:r>
              <a:rPr lang="en-US" sz="900"/>
              <a:t>Consignment fill-up outbound deliveries work the same as outbound deliveries for standard shipment or pre-delivery. The difference is that these consignment fill-up items are not relevant for invoicing and the inventory is reduced from warehouse stock and increased to consignment stock and custodian after the release of the outbound delivery. The ship-to-party information, which is the location of the stock, is called the custodian.</a:t>
            </a:r>
          </a:p>
          <a:p>
            <a:pPr>
              <a:buClr>
                <a:schemeClr val="accent1"/>
              </a:buClr>
              <a:buSzPct val="80000"/>
            </a:pPr>
            <a:endParaRPr lang="en-US" sz="900"/>
          </a:p>
        </p:txBody>
      </p:sp>
      <p:cxnSp>
        <p:nvCxnSpPr>
          <p:cNvPr id="67" name="Straight Connector 139"/>
          <p:cNvCxnSpPr>
            <a:cxnSpLocks noChangeShapeType="1"/>
          </p:cNvCxnSpPr>
          <p:nvPr/>
        </p:nvCxnSpPr>
        <p:spPr bwMode="auto">
          <a:xfrm>
            <a:off x="6788769" y="4347878"/>
            <a:ext cx="1" cy="2259062"/>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510502" y="129321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err="1">
                <a:solidFill>
                  <a:srgbClr val="404040"/>
                </a:solidFill>
              </a:rPr>
              <a:t>Creating</a:t>
            </a:r>
            <a:r>
              <a:rPr lang="de-DE" sz="800">
                <a:solidFill>
                  <a:srgbClr val="404040"/>
                </a:solidFill>
              </a:rPr>
              <a:t> Sales Orders</a:t>
            </a:r>
            <a:endParaRPr lang="en-US" sz="800">
              <a:solidFill>
                <a:srgbClr val="404040"/>
              </a:solidFill>
            </a:endParaRPr>
          </a:p>
        </p:txBody>
      </p:sp>
      <p:sp>
        <p:nvSpPr>
          <p:cNvPr id="75" name="Chevron 74"/>
          <p:cNvSpPr>
            <a:spLocks noChangeArrowheads="1"/>
          </p:cNvSpPr>
          <p:nvPr>
            <p:custDataLst>
              <p:tags r:id="rId2"/>
            </p:custDataLst>
          </p:nvPr>
        </p:nvSpPr>
        <p:spPr bwMode="auto">
          <a:xfrm>
            <a:off x="1307133" y="128894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Processing Outbound Delivery</a:t>
            </a:r>
          </a:p>
        </p:txBody>
      </p:sp>
      <p:sp>
        <p:nvSpPr>
          <p:cNvPr id="76" name="Chevron 75"/>
          <p:cNvSpPr>
            <a:spLocks noChangeArrowheads="1"/>
          </p:cNvSpPr>
          <p:nvPr>
            <p:custDataLst>
              <p:tags r:id="rId3"/>
            </p:custDataLst>
          </p:nvPr>
        </p:nvSpPr>
        <p:spPr bwMode="auto">
          <a:xfrm>
            <a:off x="2103764" y="1288943"/>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de-DE" sz="800" err="1">
                <a:solidFill>
                  <a:srgbClr val="404040"/>
                </a:solidFill>
              </a:rPr>
              <a:t>Inventory</a:t>
            </a:r>
            <a:r>
              <a:rPr lang="de-DE" sz="800">
                <a:solidFill>
                  <a:srgbClr val="404040"/>
                </a:solidFill>
              </a:rPr>
              <a:t> </a:t>
            </a:r>
            <a:r>
              <a:rPr lang="de-DE" sz="800" err="1">
                <a:solidFill>
                  <a:srgbClr val="404040"/>
                </a:solidFill>
              </a:rPr>
              <a:t>Posting</a:t>
            </a:r>
            <a:r>
              <a:rPr lang="de-DE" sz="800">
                <a:solidFill>
                  <a:srgbClr val="404040"/>
                </a:solidFill>
              </a:rPr>
              <a:t> </a:t>
            </a:r>
            <a:endParaRPr lang="en-US" sz="800">
              <a:solidFill>
                <a:srgbClr val="404040"/>
              </a:solidFill>
            </a:endParaRPr>
          </a:p>
        </p:txBody>
      </p:sp>
      <p:sp>
        <p:nvSpPr>
          <p:cNvPr id="80" name="Chevron 101"/>
          <p:cNvSpPr>
            <a:spLocks noChangeArrowheads="1"/>
          </p:cNvSpPr>
          <p:nvPr/>
        </p:nvSpPr>
        <p:spPr bwMode="auto">
          <a:xfrm>
            <a:off x="7671046" y="44005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sz="800">
                <a:solidFill>
                  <a:srgbClr val="404040"/>
                </a:solidFill>
              </a:rPr>
              <a:t>Sales Agent &amp; Warehouse Operator  </a:t>
            </a:r>
            <a:endParaRPr lang="en-US" sz="800">
              <a:solidFill>
                <a:srgbClr val="404040"/>
              </a:solidFill>
            </a:endParaRPr>
          </a:p>
        </p:txBody>
      </p:sp>
      <p:sp>
        <p:nvSpPr>
          <p:cNvPr id="81" name="Chevron 102"/>
          <p:cNvSpPr>
            <a:spLocks noChangeArrowheads="1"/>
          </p:cNvSpPr>
          <p:nvPr/>
        </p:nvSpPr>
        <p:spPr bwMode="auto">
          <a:xfrm>
            <a:off x="7613870" y="50926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Sales Orders </a:t>
            </a:r>
          </a:p>
          <a:p>
            <a:pPr>
              <a:buClr>
                <a:schemeClr val="accent1"/>
              </a:buClr>
              <a:buSzPct val="80000"/>
              <a:buFont typeface="Wingdings" pitchFamily="2" charset="2"/>
              <a:buNone/>
            </a:pPr>
            <a:r>
              <a:rPr lang="en-US" sz="800">
                <a:solidFill>
                  <a:srgbClr val="404040"/>
                </a:solidFill>
              </a:rPr>
              <a:t>Outbound Logistics </a:t>
            </a:r>
          </a:p>
        </p:txBody>
      </p:sp>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6892375" y="5088922"/>
            <a:ext cx="514285" cy="360000"/>
          </a:xfrm>
          <a:prstGeom prst="rect">
            <a:avLst/>
          </a:prstGeom>
          <a:noFill/>
          <a:ln w="9525">
            <a:noFill/>
            <a:miter lim="800000"/>
            <a:headEnd/>
            <a:tailEnd/>
          </a:ln>
        </p:spPr>
      </p:pic>
      <p:sp>
        <p:nvSpPr>
          <p:cNvPr id="84" name="TextBox 59">
            <a:hlinkClick r:id="rId12" action="ppaction://hlinksldjump"/>
          </p:cNvPr>
          <p:cNvSpPr txBox="1">
            <a:spLocks noChangeArrowheads="1"/>
          </p:cNvSpPr>
          <p:nvPr/>
        </p:nvSpPr>
        <p:spPr bwMode="auto">
          <a:xfrm>
            <a:off x="3426563" y="1020823"/>
            <a:ext cx="301259" cy="307777"/>
          </a:xfrm>
          <a:prstGeom prst="rect">
            <a:avLst/>
          </a:prstGeom>
          <a:noFill/>
          <a:ln w="9525">
            <a:noFill/>
            <a:miter lim="800000"/>
            <a:headEnd/>
            <a:tailEnd/>
          </a:ln>
        </p:spPr>
        <p:txBody>
          <a:bodyPr wrap="none">
            <a:spAutoFit/>
          </a:bodyPr>
          <a:lstStyle/>
          <a:p>
            <a:r>
              <a:rPr lang="en-US" sz="1400">
                <a:solidFill>
                  <a:schemeClr val="bg1"/>
                </a:solidFill>
                <a:latin typeface="BentonSans Book "/>
                <a:cs typeface="BentonSans Book "/>
              </a:rPr>
              <a:t>X</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itchFamily="2" charset="0"/>
              </a:rPr>
              <a:t>Scenario </a:t>
            </a:r>
          </a:p>
          <a:p>
            <a:pPr>
              <a:buClr>
                <a:schemeClr val="accent1"/>
              </a:buClr>
              <a:buSzPct val="80000"/>
              <a:buFont typeface="Wingdings" pitchFamily="2" charset="2"/>
              <a:buNone/>
              <a:defRPr/>
            </a:pPr>
            <a:r>
              <a:rPr lang="en-US" sz="1200" b="1">
                <a:solidFill>
                  <a:srgbClr val="666666"/>
                </a:solidFill>
                <a:latin typeface="BentonSans Bold" pitchFamily="2" charset="0"/>
              </a:rPr>
              <a:t>Explorer</a:t>
            </a:r>
            <a:endParaRPr lang="en-US" sz="100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pic>
        <p:nvPicPr>
          <p:cNvPr id="93" name="Picture 92"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95" name="Rectangle 57">
            <a:hlinkClick r:id="rId16"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 action="ppaction://noaction"/>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Freeform 69"/>
          <p:cNvSpPr>
            <a:spLocks noChangeArrowheads="1"/>
          </p:cNvSpPr>
          <p:nvPr/>
        </p:nvSpPr>
        <p:spPr bwMode="auto">
          <a:xfrm>
            <a:off x="3530799" y="217107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70">
            <a:extLst>
              <a:ext uri="{FF2B5EF4-FFF2-40B4-BE49-F238E27FC236}">
                <a16:creationId xmlns:a16="http://schemas.microsoft.com/office/drawing/2014/main" id="{FD2AC995-8ECA-46E2-ADC9-AABA2067C4EA}"/>
              </a:ext>
            </a:extLst>
          </p:cNvPr>
          <p:cNvSpPr>
            <a:spLocks noChangeArrowheads="1"/>
          </p:cNvSpPr>
          <p:nvPr>
            <p:custDataLst>
              <p:tags r:id="rId4"/>
            </p:custDataLst>
          </p:nvPr>
        </p:nvSpPr>
        <p:spPr bwMode="auto">
          <a:xfrm>
            <a:off x="2900395" y="1288943"/>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Financial Posting</a:t>
            </a:r>
          </a:p>
        </p:txBody>
      </p:sp>
      <p:pic>
        <p:nvPicPr>
          <p:cNvPr id="62" name="Picture 61" descr="i_button_black.psd">
            <a:hlinkClick r:id="rId18" action="ppaction://hlinksldjump" tooltip="You can create a sales order with consignment fill-up items using the item type Product-consignment fill-up. Complete the Account and Ship-To sections. Follow the steps to create a sales order as usual."/>
            <a:extLst>
              <a:ext uri="{FF2B5EF4-FFF2-40B4-BE49-F238E27FC236}">
                <a16:creationId xmlns:a16="http://schemas.microsoft.com/office/drawing/2014/main" id="{336599D6-4F00-4E04-9389-D5DF0130770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86449" y="1898988"/>
            <a:ext cx="138040" cy="138040"/>
          </a:xfrm>
          <a:prstGeom prst="rect">
            <a:avLst/>
          </a:prstGeom>
        </p:spPr>
      </p:pic>
      <p:pic>
        <p:nvPicPr>
          <p:cNvPr id="63" name="Picture 62" descr="i_button_black.psd">
            <a:hlinkClick r:id="rId18" action="ppaction://hlinksldjump" tooltip="You can view consignment fill-up items using the Consignment Fill-up indicator in various logistics screens. You can differentiate consignment fill-up outbound deliveries by the delivery type Consignment Fill-up. Rest as usual outbound delivery processing."/>
            <a:extLst>
              <a:ext uri="{FF2B5EF4-FFF2-40B4-BE49-F238E27FC236}">
                <a16:creationId xmlns:a16="http://schemas.microsoft.com/office/drawing/2014/main" id="{491428A6-0869-4A42-99C7-7EED6E246581}"/>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875836" y="1888878"/>
            <a:ext cx="138040" cy="138040"/>
          </a:xfrm>
          <a:prstGeom prst="rect">
            <a:avLst/>
          </a:prstGeom>
        </p:spPr>
      </p:pic>
      <p:pic>
        <p:nvPicPr>
          <p:cNvPr id="64" name="Picture 63" descr="i_button_black.psd">
            <a:hlinkClick r:id="rId18" action="ppaction://hlinksldjump" tooltip="Results in an increase in consignment stock and a reduction of warehouse stock. You can view the consignment stock in Stock Overview and Consignment Stock Overview using Consignment indicator. You can view Custodian ID, Account ID, Fill-up Site ID, etc."/>
            <a:extLst>
              <a:ext uri="{FF2B5EF4-FFF2-40B4-BE49-F238E27FC236}">
                <a16:creationId xmlns:a16="http://schemas.microsoft.com/office/drawing/2014/main" id="{82818137-C7BF-4480-8489-4317B73DE494}"/>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657767" y="1888974"/>
            <a:ext cx="138040" cy="138040"/>
          </a:xfrm>
          <a:prstGeom prst="rect">
            <a:avLst/>
          </a:prstGeom>
        </p:spPr>
      </p:pic>
      <p:pic>
        <p:nvPicPr>
          <p:cNvPr id="65" name="Picture 64" descr="i_button_black.psd">
            <a:hlinkClick r:id="rId18" action="ppaction://hlinksldjump" tooltip="When you release the goods issue for the consignment fill-up, a journal entry with the type Consignment Fill-up will be created. The posting reduces the value of the warehouse stock and enhances the value of the consignment stock."/>
            <a:extLst>
              <a:ext uri="{FF2B5EF4-FFF2-40B4-BE49-F238E27FC236}">
                <a16:creationId xmlns:a16="http://schemas.microsoft.com/office/drawing/2014/main" id="{6CA51585-75F9-4FFC-834D-4B918E6818A2}"/>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472197" y="1888878"/>
            <a:ext cx="138040" cy="138040"/>
          </a:xfrm>
          <a:prstGeom prst="rect">
            <a:avLst/>
          </a:prstGeom>
        </p:spPr>
      </p:pic>
      <p:sp>
        <p:nvSpPr>
          <p:cNvPr id="58" name="Freeform 69">
            <a:extLst>
              <a:ext uri="{FF2B5EF4-FFF2-40B4-BE49-F238E27FC236}">
                <a16:creationId xmlns:a16="http://schemas.microsoft.com/office/drawing/2014/main" id="{AD3B5E00-4C75-4263-AE3D-494B2C4478AB}"/>
              </a:ext>
            </a:extLst>
          </p:cNvPr>
          <p:cNvSpPr>
            <a:spLocks noChangeArrowheads="1"/>
          </p:cNvSpPr>
          <p:nvPr/>
        </p:nvSpPr>
        <p:spPr bwMode="auto">
          <a:xfrm>
            <a:off x="4412433" y="19795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Freeform 69">
            <a:extLst>
              <a:ext uri="{FF2B5EF4-FFF2-40B4-BE49-F238E27FC236}">
                <a16:creationId xmlns:a16="http://schemas.microsoft.com/office/drawing/2014/main" id="{217212B4-2F7E-425B-8CA6-53A0C76046F0}"/>
              </a:ext>
            </a:extLst>
          </p:cNvPr>
          <p:cNvSpPr>
            <a:spLocks noChangeArrowheads="1"/>
          </p:cNvSpPr>
          <p:nvPr/>
        </p:nvSpPr>
        <p:spPr bwMode="auto">
          <a:xfrm>
            <a:off x="4412431" y="384445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9" name="Picture 145">
            <a:extLst>
              <a:ext uri="{FF2B5EF4-FFF2-40B4-BE49-F238E27FC236}">
                <a16:creationId xmlns:a16="http://schemas.microsoft.com/office/drawing/2014/main" id="{1A7A0409-895E-4F7A-BFA7-F53D1FEAE040}"/>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bwMode="auto">
          <a:xfrm>
            <a:off x="6847997" y="4405315"/>
            <a:ext cx="409833" cy="401637"/>
          </a:xfrm>
          <a:prstGeom prst="rect">
            <a:avLst/>
          </a:prstGeom>
          <a:noFill/>
          <a:ln w="9525">
            <a:noFill/>
            <a:miter lim="800000"/>
            <a:headEnd/>
            <a:tailEnd/>
          </a:ln>
        </p:spPr>
      </p:pic>
      <p:pic>
        <p:nvPicPr>
          <p:cNvPr id="74" name="Picture 68">
            <a:extLst>
              <a:ext uri="{FF2B5EF4-FFF2-40B4-BE49-F238E27FC236}">
                <a16:creationId xmlns:a16="http://schemas.microsoft.com/office/drawing/2014/main" id="{E492542B-B6E5-4DEF-B42F-2CCB948B8E6F}"/>
              </a:ext>
            </a:extLst>
          </p:cNvPr>
          <p:cNvPicPr>
            <a:picLocks noChangeAspect="1"/>
          </p:cNvPicPr>
          <p:nvPr>
            <p:custDataLst>
              <p:tags r:id="rId5"/>
            </p:custDataLst>
          </p:nvPr>
        </p:nvPicPr>
        <p:blipFill>
          <a:blip r:embed="rId21">
            <a:extLst>
              <a:ext uri="{28A0092B-C50C-407E-A947-70E740481C1C}">
                <a14:useLocalDpi xmlns:a14="http://schemas.microsoft.com/office/drawing/2010/main" val="0"/>
              </a:ext>
            </a:extLst>
          </a:blip>
          <a:srcRect/>
          <a:stretch/>
        </p:blipFill>
        <p:spPr bwMode="auto">
          <a:xfrm>
            <a:off x="7257830" y="4420361"/>
            <a:ext cx="356040" cy="356040"/>
          </a:xfrm>
          <a:prstGeom prst="rect">
            <a:avLst/>
          </a:prstGeom>
          <a:noFill/>
          <a:ln w="9525">
            <a:noFill/>
            <a:miter lim="800000"/>
            <a:headEnd/>
            <a:tailEnd/>
          </a:ln>
        </p:spPr>
      </p:pic>
      <p:sp>
        <p:nvSpPr>
          <p:cNvPr id="77" name="Donut 10">
            <a:extLst>
              <a:ext uri="{FF2B5EF4-FFF2-40B4-BE49-F238E27FC236}">
                <a16:creationId xmlns:a16="http://schemas.microsoft.com/office/drawing/2014/main" id="{FF4A5E14-1DF8-4A62-8D36-F6706980CE1E}"/>
              </a:ext>
            </a:extLst>
          </p:cNvPr>
          <p:cNvSpPr>
            <a:spLocks noChangeAspect="1"/>
          </p:cNvSpPr>
          <p:nvPr/>
        </p:nvSpPr>
        <p:spPr bwMode="gray">
          <a:xfrm>
            <a:off x="7247449" y="4393465"/>
            <a:ext cx="409833" cy="409833"/>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sp>
        <p:nvSpPr>
          <p:cNvPr id="73" name="Freeform 69">
            <a:extLst>
              <a:ext uri="{FF2B5EF4-FFF2-40B4-BE49-F238E27FC236}">
                <a16:creationId xmlns:a16="http://schemas.microsoft.com/office/drawing/2014/main" id="{84183D70-38F7-483E-BC68-0EE620DDF1D7}"/>
              </a:ext>
            </a:extLst>
          </p:cNvPr>
          <p:cNvSpPr>
            <a:spLocks noChangeArrowheads="1"/>
          </p:cNvSpPr>
          <p:nvPr/>
        </p:nvSpPr>
        <p:spPr bwMode="auto">
          <a:xfrm>
            <a:off x="4411081" y="29025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Chevron 44"/>
          <p:cNvSpPr>
            <a:spLocks noChangeArrowheads="1"/>
          </p:cNvSpPr>
          <p:nvPr/>
        </p:nvSpPr>
        <p:spPr bwMode="auto">
          <a:xfrm>
            <a:off x="1227340" y="1056890"/>
            <a:ext cx="4323716" cy="123146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Consignment Issue Process</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sz="2000" b="0"/>
              <a:t>Process Details: </a:t>
            </a:r>
            <a:r>
              <a:rPr lang="en-US" sz="2000"/>
              <a:t>Consignment Issue Process</a:t>
            </a:r>
            <a:endParaRPr lang="en-US" sz="2000" b="0"/>
          </a:p>
        </p:txBody>
      </p:sp>
      <p:sp>
        <p:nvSpPr>
          <p:cNvPr id="9" name="Chevron 123">
            <a:hlinkClick r:id="rId8" action="ppaction://hlinksldjump"/>
          </p:cNvPr>
          <p:cNvSpPr>
            <a:spLocks noChangeArrowheads="1"/>
          </p:cNvSpPr>
          <p:nvPr/>
        </p:nvSpPr>
        <p:spPr bwMode="auto">
          <a:xfrm>
            <a:off x="409757" y="122187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Fill-up Process</a:t>
            </a:r>
          </a:p>
        </p:txBody>
      </p:sp>
      <p:sp>
        <p:nvSpPr>
          <p:cNvPr id="10" name="Chevron 123">
            <a:hlinkClick r:id="rId9" action="ppaction://hlinksldjump"/>
          </p:cNvPr>
          <p:cNvSpPr>
            <a:spLocks noChangeArrowheads="1"/>
          </p:cNvSpPr>
          <p:nvPr/>
        </p:nvSpPr>
        <p:spPr bwMode="auto">
          <a:xfrm>
            <a:off x="1236345" y="233036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Return before Invoicing</a:t>
            </a:r>
          </a:p>
        </p:txBody>
      </p:sp>
      <p:sp>
        <p:nvSpPr>
          <p:cNvPr id="16" name="Chevron 123">
            <a:hlinkClick r:id="rId10" action="ppaction://hlinksldjump"/>
          </p:cNvPr>
          <p:cNvSpPr>
            <a:spLocks noChangeArrowheads="1"/>
          </p:cNvSpPr>
          <p:nvPr/>
        </p:nvSpPr>
        <p:spPr bwMode="auto">
          <a:xfrm>
            <a:off x="1236345" y="3259142"/>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Stock Adjustments </a:t>
            </a:r>
          </a:p>
        </p:txBody>
      </p:sp>
      <p:sp>
        <p:nvSpPr>
          <p:cNvPr id="21" name="Rectangle 122"/>
          <p:cNvSpPr>
            <a:spLocks noChangeArrowheads="1"/>
          </p:cNvSpPr>
          <p:nvPr/>
        </p:nvSpPr>
        <p:spPr bwMode="auto">
          <a:xfrm>
            <a:off x="1763713" y="4205019"/>
            <a:ext cx="7380287" cy="2652982"/>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47" name="TextBox 83"/>
          <p:cNvSpPr txBox="1">
            <a:spLocks noChangeArrowheads="1"/>
          </p:cNvSpPr>
          <p:nvPr/>
        </p:nvSpPr>
        <p:spPr bwMode="auto">
          <a:xfrm>
            <a:off x="1763713" y="4227268"/>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a:solidFill>
                  <a:srgbClr val="666666"/>
                </a:solidFill>
                <a:latin typeface="BentonSans Bold" pitchFamily="2" charset="0"/>
              </a:rPr>
              <a:t>Process Description</a:t>
            </a:r>
            <a:endParaRPr lang="en-US" sz="900">
              <a:solidFill>
                <a:srgbClr val="666666"/>
              </a:solidFill>
              <a:latin typeface="BentonSans Bold" pitchFamily="2" charset="0"/>
            </a:endParaRPr>
          </a:p>
        </p:txBody>
      </p:sp>
      <p:sp>
        <p:nvSpPr>
          <p:cNvPr id="54" name="TextBox 66"/>
          <p:cNvSpPr txBox="1">
            <a:spLocks noChangeArrowheads="1"/>
          </p:cNvSpPr>
          <p:nvPr/>
        </p:nvSpPr>
        <p:spPr bwMode="auto">
          <a:xfrm>
            <a:off x="1747582" y="4489205"/>
            <a:ext cx="4980989" cy="1779974"/>
          </a:xfrm>
          <a:prstGeom prst="rect">
            <a:avLst/>
          </a:prstGeom>
          <a:noFill/>
          <a:ln w="9525">
            <a:noFill/>
            <a:miter lim="800000"/>
            <a:headEnd/>
            <a:tailEnd/>
          </a:ln>
        </p:spPr>
        <p:txBody>
          <a:bodyPr wrap="square">
            <a:spAutoFit/>
          </a:bodyPr>
          <a:lstStyle/>
          <a:p>
            <a:pPr>
              <a:buClr>
                <a:schemeClr val="accent1"/>
              </a:buClr>
              <a:buSzPct val="80000"/>
            </a:pPr>
            <a:r>
              <a:rPr lang="en-US" sz="900"/>
              <a:t>The </a:t>
            </a:r>
            <a:r>
              <a:rPr lang="en-US" sz="900" b="1"/>
              <a:t>Consignment Issue </a:t>
            </a:r>
            <a:r>
              <a:rPr lang="en-US" sz="900"/>
              <a:t>process involves removing the goods from the consignment stock and transferring their ownership to the customer. The customer can then access the goods to use or sell. </a:t>
            </a:r>
            <a:r>
              <a:rPr lang="en-IN" sz="900"/>
              <a:t>You can record the transaction in the system to reduce the consignment stock and then invoice the customer for the consignment stock consumed.</a:t>
            </a:r>
          </a:p>
          <a:p>
            <a:pPr>
              <a:buClr>
                <a:schemeClr val="accent1"/>
              </a:buClr>
              <a:buSzPct val="80000"/>
            </a:pPr>
            <a:endParaRPr lang="en-US" sz="900"/>
          </a:p>
          <a:p>
            <a:pPr>
              <a:buClr>
                <a:schemeClr val="accent1"/>
              </a:buClr>
              <a:buSzPct val="80000"/>
            </a:pPr>
            <a:r>
              <a:rPr lang="en-US" sz="900"/>
              <a:t>When you release a sales order with consignment issue items, results in a reduction of the consignment stock for the custodian (customer). In the background an outbound delivery of type Consignment Issue is immediately created and released. This will make to items ready for invoicing and invoicing can be performed as usual. </a:t>
            </a:r>
          </a:p>
          <a:p>
            <a:pPr>
              <a:buClr>
                <a:schemeClr val="accent1"/>
              </a:buClr>
              <a:buSzPct val="80000"/>
            </a:pPr>
            <a:endParaRPr lang="en-US" sz="900"/>
          </a:p>
          <a:p>
            <a:pPr>
              <a:buClr>
                <a:schemeClr val="accent1"/>
              </a:buClr>
              <a:buSzPct val="80000"/>
            </a:pPr>
            <a:endParaRPr lang="en-US" sz="900"/>
          </a:p>
          <a:p>
            <a:pPr marL="228600" lvl="1" indent="-114300">
              <a:spcBef>
                <a:spcPts val="200"/>
              </a:spcBef>
              <a:buClr>
                <a:srgbClr val="4DB6EF"/>
              </a:buClr>
              <a:buFont typeface="Arial" charset="0"/>
              <a:buChar char="•"/>
            </a:pPr>
            <a:endParaRPr lang="en-US" sz="900"/>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362135" y="136558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err="1">
                <a:solidFill>
                  <a:srgbClr val="404040"/>
                </a:solidFill>
              </a:rPr>
              <a:t>Creating</a:t>
            </a:r>
            <a:r>
              <a:rPr lang="de-DE" sz="800">
                <a:solidFill>
                  <a:srgbClr val="404040"/>
                </a:solidFill>
              </a:rPr>
              <a:t> Sales Orders</a:t>
            </a:r>
            <a:endParaRPr lang="en-US" sz="800">
              <a:solidFill>
                <a:srgbClr val="404040"/>
              </a:solidFill>
            </a:endParaRPr>
          </a:p>
        </p:txBody>
      </p:sp>
      <p:sp>
        <p:nvSpPr>
          <p:cNvPr id="76" name="Chevron 75"/>
          <p:cNvSpPr>
            <a:spLocks noChangeArrowheads="1"/>
          </p:cNvSpPr>
          <p:nvPr>
            <p:custDataLst>
              <p:tags r:id="rId2"/>
            </p:custDataLst>
          </p:nvPr>
        </p:nvSpPr>
        <p:spPr bwMode="auto">
          <a:xfrm>
            <a:off x="2169832" y="1365588"/>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de-DE" sz="800">
                <a:solidFill>
                  <a:srgbClr val="404040"/>
                </a:solidFill>
              </a:rPr>
              <a:t>Inventory </a:t>
            </a:r>
            <a:r>
              <a:rPr lang="de-DE" sz="800" err="1">
                <a:solidFill>
                  <a:srgbClr val="404040"/>
                </a:solidFill>
              </a:rPr>
              <a:t>Posting</a:t>
            </a:r>
            <a:r>
              <a:rPr lang="de-DE" sz="800">
                <a:solidFill>
                  <a:srgbClr val="404040"/>
                </a:solidFill>
              </a:rPr>
              <a:t> </a:t>
            </a:r>
            <a:endParaRPr lang="en-US" sz="800">
              <a:solidFill>
                <a:srgbClr val="404040"/>
              </a:solidFill>
            </a:endParaRPr>
          </a:p>
        </p:txBody>
      </p:sp>
      <p:sp>
        <p:nvSpPr>
          <p:cNvPr id="80" name="Chevron 101"/>
          <p:cNvSpPr>
            <a:spLocks noChangeArrowheads="1"/>
          </p:cNvSpPr>
          <p:nvPr/>
        </p:nvSpPr>
        <p:spPr bwMode="auto">
          <a:xfrm>
            <a:off x="7644068" y="4606558"/>
            <a:ext cx="1516062" cy="396592"/>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sz="800">
                <a:solidFill>
                  <a:srgbClr val="404040"/>
                </a:solidFill>
              </a:rPr>
              <a:t>Sales Agent &amp; Accountant </a:t>
            </a:r>
            <a:endParaRPr lang="en-US" sz="800">
              <a:solidFill>
                <a:srgbClr val="404040"/>
              </a:solidFill>
            </a:endParaRPr>
          </a:p>
        </p:txBody>
      </p:sp>
      <p:sp>
        <p:nvSpPr>
          <p:cNvPr id="81" name="Chevron 102"/>
          <p:cNvSpPr>
            <a:spLocks noChangeArrowheads="1"/>
          </p:cNvSpPr>
          <p:nvPr/>
        </p:nvSpPr>
        <p:spPr bwMode="auto">
          <a:xfrm>
            <a:off x="7613870" y="5199112"/>
            <a:ext cx="1516062" cy="671646"/>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Sales Orders</a:t>
            </a:r>
          </a:p>
          <a:p>
            <a:pPr>
              <a:buClr>
                <a:schemeClr val="accent1"/>
              </a:buClr>
              <a:buSzPct val="80000"/>
              <a:buFont typeface="Wingdings" pitchFamily="2" charset="2"/>
              <a:buNone/>
            </a:pPr>
            <a:r>
              <a:rPr lang="en-US" sz="800">
                <a:solidFill>
                  <a:srgbClr val="404040"/>
                </a:solidFill>
              </a:rPr>
              <a:t>Customer Invoicing</a:t>
            </a:r>
          </a:p>
          <a:p>
            <a:pPr>
              <a:buClr>
                <a:schemeClr val="accent1"/>
              </a:buClr>
              <a:buSzPct val="80000"/>
              <a:buFont typeface="Wingdings" pitchFamily="2" charset="2"/>
              <a:buNone/>
            </a:pPr>
            <a:r>
              <a:rPr lang="en-US" sz="800">
                <a:solidFill>
                  <a:srgbClr val="404040"/>
                </a:solidFill>
              </a:rPr>
              <a:t>General Leger</a:t>
            </a:r>
          </a:p>
          <a:p>
            <a:pPr>
              <a:buClr>
                <a:schemeClr val="accent1"/>
              </a:buClr>
              <a:buSzPct val="80000"/>
              <a:buFont typeface="Wingdings" pitchFamily="2" charset="2"/>
              <a:buNone/>
            </a:pPr>
            <a:r>
              <a:rPr lang="en-US" sz="800">
                <a:solidFill>
                  <a:srgbClr val="404040"/>
                </a:solidFill>
              </a:rPr>
              <a:t>Cost and Revenue</a:t>
            </a:r>
          </a:p>
        </p:txBody>
      </p:sp>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sp>
        <p:nvSpPr>
          <p:cNvPr id="84" name="TextBox 59">
            <a:hlinkClick r:id="rId12" action="ppaction://hlinksldjump"/>
          </p:cNvPr>
          <p:cNvSpPr txBox="1">
            <a:spLocks noChangeArrowheads="1"/>
          </p:cNvSpPr>
          <p:nvPr/>
        </p:nvSpPr>
        <p:spPr bwMode="auto">
          <a:xfrm>
            <a:off x="5142560" y="1036366"/>
            <a:ext cx="301259" cy="307777"/>
          </a:xfrm>
          <a:prstGeom prst="rect">
            <a:avLst/>
          </a:prstGeom>
          <a:noFill/>
          <a:ln w="9525">
            <a:noFill/>
            <a:miter lim="800000"/>
            <a:headEnd/>
            <a:tailEnd/>
          </a:ln>
        </p:spPr>
        <p:txBody>
          <a:bodyPr wrap="square">
            <a:spAutoFit/>
          </a:bodyPr>
          <a:lstStyle/>
          <a:p>
            <a:r>
              <a:rPr lang="en-US" sz="1400" u="sng">
                <a:solidFill>
                  <a:schemeClr val="bg1"/>
                </a:solidFill>
                <a:latin typeface="BentonSans Book "/>
                <a:cs typeface="BentonSans Book "/>
              </a:rPr>
              <a:t>X</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pic>
        <p:nvPicPr>
          <p:cNvPr id="93" name="Picture 92"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95" name="Rectangle 57">
            <a:hlinkClick r:id="rId16"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Freeform 69"/>
          <p:cNvSpPr>
            <a:spLocks noChangeArrowheads="1"/>
          </p:cNvSpPr>
          <p:nvPr/>
        </p:nvSpPr>
        <p:spPr bwMode="auto">
          <a:xfrm>
            <a:off x="5298281" y="215818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70">
            <a:extLst>
              <a:ext uri="{FF2B5EF4-FFF2-40B4-BE49-F238E27FC236}">
                <a16:creationId xmlns:a16="http://schemas.microsoft.com/office/drawing/2014/main" id="{FD2AC995-8ECA-46E2-ADC9-AABA2067C4EA}"/>
              </a:ext>
            </a:extLst>
          </p:cNvPr>
          <p:cNvSpPr>
            <a:spLocks noChangeArrowheads="1"/>
          </p:cNvSpPr>
          <p:nvPr>
            <p:custDataLst>
              <p:tags r:id="rId3"/>
            </p:custDataLst>
          </p:nvPr>
        </p:nvSpPr>
        <p:spPr bwMode="auto">
          <a:xfrm>
            <a:off x="2967025" y="1361031"/>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Financial Posting</a:t>
            </a:r>
          </a:p>
        </p:txBody>
      </p:sp>
      <p:pic>
        <p:nvPicPr>
          <p:cNvPr id="62" name="Picture 61" descr="i_button_black.psd">
            <a:hlinkClick r:id="rId19" action="ppaction://hlinksldjump" tooltip="To add consignment issue items, select the item type Product-consignment-issue. Complete the Account, Ship-to, &amp; Ship-from sections. Provide the Issue date, Identified Stock/ Serial number fields, &amp; click the Allocate Consignment button."/>
            <a:extLst>
              <a:ext uri="{FF2B5EF4-FFF2-40B4-BE49-F238E27FC236}">
                <a16:creationId xmlns:a16="http://schemas.microsoft.com/office/drawing/2014/main" id="{336599D6-4F00-4E04-9389-D5DF01307708}"/>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936717" y="1954744"/>
            <a:ext cx="138040" cy="138040"/>
          </a:xfrm>
          <a:prstGeom prst="rect">
            <a:avLst/>
          </a:prstGeom>
        </p:spPr>
      </p:pic>
      <p:pic>
        <p:nvPicPr>
          <p:cNvPr id="64" name="Picture 63" descr="i_button_black.psd">
            <a:hlinkClick r:id="rId19" action="ppaction://hlinksldjump" tooltip="Results in a reduction of the consignment stock for the custodian. You can view the consignment stock in Stock Overview and Consignment Stock Overview using Consignment indicator. You can view Custodian ID, Account ID, Fill-up Site ID, etc."/>
            <a:extLst>
              <a:ext uri="{FF2B5EF4-FFF2-40B4-BE49-F238E27FC236}">
                <a16:creationId xmlns:a16="http://schemas.microsoft.com/office/drawing/2014/main" id="{82818137-C7BF-4480-8489-4317B73DE494}"/>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762969" y="1954744"/>
            <a:ext cx="138040" cy="138040"/>
          </a:xfrm>
          <a:prstGeom prst="rect">
            <a:avLst/>
          </a:prstGeom>
        </p:spPr>
      </p:pic>
      <p:sp>
        <p:nvSpPr>
          <p:cNvPr id="58" name="Chevron 70">
            <a:extLst>
              <a:ext uri="{FF2B5EF4-FFF2-40B4-BE49-F238E27FC236}">
                <a16:creationId xmlns:a16="http://schemas.microsoft.com/office/drawing/2014/main" id="{5728D028-1903-4D3A-8E2B-FA8BC6FE2C4F}"/>
              </a:ext>
            </a:extLst>
          </p:cNvPr>
          <p:cNvSpPr>
            <a:spLocks noChangeArrowheads="1"/>
          </p:cNvSpPr>
          <p:nvPr>
            <p:custDataLst>
              <p:tags r:id="rId4"/>
            </p:custDataLst>
          </p:nvPr>
        </p:nvSpPr>
        <p:spPr bwMode="auto">
          <a:xfrm>
            <a:off x="3750742" y="13569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Customer Invoicing</a:t>
            </a:r>
          </a:p>
        </p:txBody>
      </p:sp>
      <p:pic>
        <p:nvPicPr>
          <p:cNvPr id="68" name="Picture 67" descr="i_button_black.psd">
            <a:hlinkClick r:id="rId19" action="ppaction://hlinksldjump" tooltip="Releasing the outbound delivery for consignment issue, creates a journal entry. The posting reduces the value of the consignment stock and enhance the value of the material consumption. "/>
            <a:extLst>
              <a:ext uri="{FF2B5EF4-FFF2-40B4-BE49-F238E27FC236}">
                <a16:creationId xmlns:a16="http://schemas.microsoft.com/office/drawing/2014/main" id="{ED1CD8AD-C47C-4A4A-8612-4F0C079D085D}"/>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551565" y="1954744"/>
            <a:ext cx="138040" cy="138040"/>
          </a:xfrm>
          <a:prstGeom prst="rect">
            <a:avLst/>
          </a:prstGeom>
        </p:spPr>
      </p:pic>
      <p:pic>
        <p:nvPicPr>
          <p:cNvPr id="69" name="Picture 68" descr="i_button_black.psd">
            <a:hlinkClick r:id="rId19" action="ppaction://hlinksldjump" tooltip="You can create a Customer invoice for the consignment issue items based on the Customer invoice request."/>
            <a:extLst>
              <a:ext uri="{FF2B5EF4-FFF2-40B4-BE49-F238E27FC236}">
                <a16:creationId xmlns:a16="http://schemas.microsoft.com/office/drawing/2014/main" id="{43AC2941-4A4C-4DA3-BF93-089C7F7AAC4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338759" y="1954744"/>
            <a:ext cx="138040" cy="138040"/>
          </a:xfrm>
          <a:prstGeom prst="rect">
            <a:avLst/>
          </a:prstGeom>
        </p:spPr>
      </p:pic>
      <p:sp>
        <p:nvSpPr>
          <p:cNvPr id="70" name="Chevron 70">
            <a:extLst>
              <a:ext uri="{FF2B5EF4-FFF2-40B4-BE49-F238E27FC236}">
                <a16:creationId xmlns:a16="http://schemas.microsoft.com/office/drawing/2014/main" id="{85136785-C570-4147-8DFC-AD360065CE4B}"/>
              </a:ext>
            </a:extLst>
          </p:cNvPr>
          <p:cNvSpPr>
            <a:spLocks noChangeArrowheads="1"/>
          </p:cNvSpPr>
          <p:nvPr>
            <p:custDataLst>
              <p:tags r:id="rId5"/>
            </p:custDataLst>
          </p:nvPr>
        </p:nvSpPr>
        <p:spPr bwMode="auto">
          <a:xfrm>
            <a:off x="4537526" y="1356971"/>
            <a:ext cx="903931"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Process Receivables, Payments, Profitability Analysis,</a:t>
            </a:r>
          </a:p>
          <a:p>
            <a:pPr>
              <a:lnSpc>
                <a:spcPct val="90000"/>
              </a:lnSpc>
              <a:buClr>
                <a:schemeClr val="accent1"/>
              </a:buClr>
              <a:buSzPct val="80000"/>
            </a:pPr>
            <a:r>
              <a:rPr lang="en-US" sz="800">
                <a:solidFill>
                  <a:srgbClr val="404040"/>
                </a:solidFill>
              </a:rPr>
              <a:t>&amp; Revenue Recognition</a:t>
            </a:r>
          </a:p>
        </p:txBody>
      </p:sp>
      <p:pic>
        <p:nvPicPr>
          <p:cNvPr id="73" name="Picture 72" descr="i_button_black.psd">
            <a:hlinkClick r:id="rId19" action="ppaction://hlinksldjump" tooltip="Revenues are posted along with Customer invoice/ Credit memos. When revenue recognition is automated, revenues &amp; material consumption are first posted to accrual methods, then posted with Revenue recognition run."/>
            <a:extLst>
              <a:ext uri="{FF2B5EF4-FFF2-40B4-BE49-F238E27FC236}">
                <a16:creationId xmlns:a16="http://schemas.microsoft.com/office/drawing/2014/main" id="{C54C78B3-AC17-4A3D-ABC2-7432B2503AB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226735" y="1954744"/>
            <a:ext cx="138040" cy="138040"/>
          </a:xfrm>
          <a:prstGeom prst="rect">
            <a:avLst/>
          </a:prstGeom>
        </p:spPr>
      </p:pic>
      <p:sp>
        <p:nvSpPr>
          <p:cNvPr id="74" name="Freeform 69">
            <a:extLst>
              <a:ext uri="{FF2B5EF4-FFF2-40B4-BE49-F238E27FC236}">
                <a16:creationId xmlns:a16="http://schemas.microsoft.com/office/drawing/2014/main" id="{FC7E144B-A89B-43D5-BACE-961441029467}"/>
              </a:ext>
            </a:extLst>
          </p:cNvPr>
          <p:cNvSpPr>
            <a:spLocks noChangeArrowheads="1"/>
          </p:cNvSpPr>
          <p:nvPr/>
        </p:nvSpPr>
        <p:spPr bwMode="auto">
          <a:xfrm>
            <a:off x="1077267" y="19678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69">
            <a:extLst>
              <a:ext uri="{FF2B5EF4-FFF2-40B4-BE49-F238E27FC236}">
                <a16:creationId xmlns:a16="http://schemas.microsoft.com/office/drawing/2014/main" id="{9B569038-E5AB-465F-9643-51A093014211}"/>
              </a:ext>
            </a:extLst>
          </p:cNvPr>
          <p:cNvSpPr>
            <a:spLocks noChangeArrowheads="1"/>
          </p:cNvSpPr>
          <p:nvPr/>
        </p:nvSpPr>
        <p:spPr bwMode="auto">
          <a:xfrm>
            <a:off x="1904973" y="307583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3" name="Freeform 69">
            <a:extLst>
              <a:ext uri="{FF2B5EF4-FFF2-40B4-BE49-F238E27FC236}">
                <a16:creationId xmlns:a16="http://schemas.microsoft.com/office/drawing/2014/main" id="{6B68E892-FCB5-4F3E-9A48-CC0E4A895F88}"/>
              </a:ext>
            </a:extLst>
          </p:cNvPr>
          <p:cNvSpPr>
            <a:spLocks noChangeArrowheads="1"/>
          </p:cNvSpPr>
          <p:nvPr/>
        </p:nvSpPr>
        <p:spPr bwMode="auto">
          <a:xfrm>
            <a:off x="1898928" y="400637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9" name="Picture 145">
            <a:extLst>
              <a:ext uri="{FF2B5EF4-FFF2-40B4-BE49-F238E27FC236}">
                <a16:creationId xmlns:a16="http://schemas.microsoft.com/office/drawing/2014/main" id="{628323CB-ED57-40EE-89B6-1DF3259F0AC1}"/>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bwMode="auto">
          <a:xfrm>
            <a:off x="6844556" y="4534422"/>
            <a:ext cx="409833" cy="401637"/>
          </a:xfrm>
          <a:prstGeom prst="rect">
            <a:avLst/>
          </a:prstGeom>
          <a:noFill/>
          <a:ln w="9525">
            <a:noFill/>
            <a:miter lim="800000"/>
            <a:headEnd/>
            <a:tailEnd/>
          </a:ln>
        </p:spPr>
      </p:pic>
      <p:sp>
        <p:nvSpPr>
          <p:cNvPr id="82" name="TextBox 81">
            <a:extLst>
              <a:ext uri="{FF2B5EF4-FFF2-40B4-BE49-F238E27FC236}">
                <a16:creationId xmlns:a16="http://schemas.microsoft.com/office/drawing/2014/main" id="{E1218C66-D19C-42EA-BE8E-BEBDDB04876C}"/>
              </a:ext>
            </a:extLst>
          </p:cNvPr>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itchFamily="2" charset="0"/>
              </a:rPr>
              <a:t>Scenario </a:t>
            </a:r>
          </a:p>
          <a:p>
            <a:pPr>
              <a:buClr>
                <a:schemeClr val="accent1"/>
              </a:buClr>
              <a:buSzPct val="80000"/>
              <a:buFont typeface="Wingdings" pitchFamily="2" charset="2"/>
              <a:buNone/>
              <a:defRPr/>
            </a:pPr>
            <a:r>
              <a:rPr lang="en-US" sz="1200" b="1">
                <a:solidFill>
                  <a:srgbClr val="666666"/>
                </a:solidFill>
                <a:latin typeface="BentonSans Bold" pitchFamily="2" charset="0"/>
              </a:rPr>
              <a:t>Explorer</a:t>
            </a:r>
            <a:endParaRPr lang="en-US" sz="1000">
              <a:solidFill>
                <a:srgbClr val="666666"/>
              </a:solidFill>
              <a:latin typeface="BentonSans Bold" pitchFamily="2" charset="0"/>
            </a:endParaRPr>
          </a:p>
        </p:txBody>
      </p:sp>
      <p:sp>
        <p:nvSpPr>
          <p:cNvPr id="63" name="Pentagon 71">
            <a:extLst>
              <a:ext uri="{FF2B5EF4-FFF2-40B4-BE49-F238E27FC236}">
                <a16:creationId xmlns:a16="http://schemas.microsoft.com/office/drawing/2014/main" id="{2CD7A669-ABEC-48D6-B798-96D7A3BE5396}"/>
              </a:ext>
            </a:extLst>
          </p:cNvPr>
          <p:cNvSpPr>
            <a:spLocks noChangeArrowheads="1"/>
          </p:cNvSpPr>
          <p:nvPr/>
        </p:nvSpPr>
        <p:spPr bwMode="auto">
          <a:xfrm>
            <a:off x="5646131" y="1535537"/>
            <a:ext cx="630790" cy="713570"/>
          </a:xfrm>
          <a:prstGeom prst="homePlate">
            <a:avLst>
              <a:gd name="adj" fmla="val 11258"/>
            </a:avLst>
          </a:prstGeom>
          <a:noFill/>
          <a:ln w="19050" cap="rnd" algn="ctr">
            <a:noFill/>
            <a:bevel/>
            <a:headEnd/>
            <a:tailEnd/>
          </a:ln>
        </p:spPr>
        <p:txBody>
          <a:bodyPr lIns="72000" tIns="36000" rIns="0" bIns="46800" anchor="b"/>
          <a:lstStyle/>
          <a:p>
            <a:r>
              <a:rPr lang="en-US" sz="700">
                <a:solidFill>
                  <a:srgbClr val="404040"/>
                </a:solidFill>
              </a:rPr>
              <a:t>Cash and Liquidity Management</a:t>
            </a:r>
          </a:p>
        </p:txBody>
      </p:sp>
      <p:pic>
        <p:nvPicPr>
          <p:cNvPr id="65" name="Picture 59">
            <a:extLst>
              <a:ext uri="{FF2B5EF4-FFF2-40B4-BE49-F238E27FC236}">
                <a16:creationId xmlns:a16="http://schemas.microsoft.com/office/drawing/2014/main" id="{74A2297B-F947-4118-85B4-CE6C54340F11}"/>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bwMode="auto">
          <a:xfrm>
            <a:off x="5801189" y="1625190"/>
            <a:ext cx="160337" cy="119523"/>
          </a:xfrm>
          <a:prstGeom prst="rect">
            <a:avLst/>
          </a:prstGeom>
          <a:noFill/>
          <a:ln w="9525">
            <a:noFill/>
            <a:miter lim="800000"/>
            <a:headEnd/>
            <a:tailEnd/>
          </a:ln>
        </p:spPr>
      </p:pic>
      <p:pic>
        <p:nvPicPr>
          <p:cNvPr id="59" name="Picture 58">
            <a:extLst>
              <a:ext uri="{FF2B5EF4-FFF2-40B4-BE49-F238E27FC236}">
                <a16:creationId xmlns:a16="http://schemas.microsoft.com/office/drawing/2014/main" id="{E9B508A1-0FCF-4CB1-BE96-BB3E2734EF90}"/>
              </a:ext>
            </a:extLst>
          </p:cNvPr>
          <p:cNvPicPr>
            <a:picLocks noChangeAspect="1"/>
          </p:cNvPicPr>
          <p:nvPr/>
        </p:nvPicPr>
        <p:blipFill>
          <a:blip r:embed="rId23"/>
          <a:stretch>
            <a:fillRect/>
          </a:stretch>
        </p:blipFill>
        <p:spPr>
          <a:xfrm>
            <a:off x="7261093" y="4540232"/>
            <a:ext cx="408467" cy="402371"/>
          </a:xfrm>
          <a:prstGeom prst="rect">
            <a:avLst/>
          </a:prstGeom>
        </p:spPr>
      </p:pic>
    </p:spTree>
    <p:extLst>
      <p:ext uri="{BB962C8B-B14F-4D97-AF65-F5344CB8AC3E}">
        <p14:creationId xmlns:p14="http://schemas.microsoft.com/office/powerpoint/2010/main" val="28801062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Chevron 44">
            <a:hlinkClick r:id="rId7" action="ppaction://hlinksldjump"/>
          </p:cNvPr>
          <p:cNvSpPr>
            <a:spLocks noChangeArrowheads="1"/>
          </p:cNvSpPr>
          <p:nvPr/>
        </p:nvSpPr>
        <p:spPr bwMode="auto">
          <a:xfrm>
            <a:off x="1217327" y="1980687"/>
            <a:ext cx="2975982" cy="118363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Consignment Return before Invoicing </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a:t>Process Details: Consignment Return before Invoicing </a:t>
            </a:r>
            <a:endParaRPr lang="en-US" sz="2000" b="0"/>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47" name="TextBox 83"/>
          <p:cNvSpPr txBox="1">
            <a:spLocks noChangeArrowheads="1"/>
          </p:cNvSpPr>
          <p:nvPr/>
        </p:nvSpPr>
        <p:spPr bwMode="auto">
          <a:xfrm>
            <a:off x="1748133" y="4159659"/>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a:solidFill>
                  <a:srgbClr val="666666"/>
                </a:solidFill>
                <a:latin typeface="BentonSans Bold" pitchFamily="2" charset="0"/>
              </a:rPr>
              <a:t>Process Description</a:t>
            </a:r>
            <a:endParaRPr lang="en-US" sz="900">
              <a:solidFill>
                <a:srgbClr val="666666"/>
              </a:solidFill>
              <a:latin typeface="BentonSans Bold" pitchFamily="2" charset="0"/>
            </a:endParaRPr>
          </a:p>
        </p:txBody>
      </p:sp>
      <p:sp>
        <p:nvSpPr>
          <p:cNvPr id="54" name="TextBox 66"/>
          <p:cNvSpPr txBox="1">
            <a:spLocks noChangeArrowheads="1"/>
          </p:cNvSpPr>
          <p:nvPr/>
        </p:nvSpPr>
        <p:spPr bwMode="auto">
          <a:xfrm>
            <a:off x="1760515" y="4435475"/>
            <a:ext cx="4914194" cy="1338828"/>
          </a:xfrm>
          <a:prstGeom prst="rect">
            <a:avLst/>
          </a:prstGeom>
          <a:noFill/>
          <a:ln w="9525">
            <a:noFill/>
            <a:miter lim="800000"/>
            <a:headEnd/>
            <a:tailEnd/>
          </a:ln>
        </p:spPr>
        <p:txBody>
          <a:bodyPr wrap="square">
            <a:spAutoFit/>
          </a:bodyPr>
          <a:lstStyle/>
          <a:p>
            <a:pPr>
              <a:buClr>
                <a:schemeClr val="accent1"/>
              </a:buClr>
              <a:buSzPct val="80000"/>
            </a:pPr>
            <a:r>
              <a:rPr lang="en-US" sz="900"/>
              <a:t>The consignment return process involves the return of consignment goods back to your company. </a:t>
            </a:r>
            <a:r>
              <a:rPr lang="en-IN" sz="900"/>
              <a:t>The customer can return the consignment stock without using them due to various reasons such as defect in the goods or non-sale of stock. The process starts with a Custodian Return Notification for consignment goods. When the goods are received in the warehouse, the consignment stock is reduced and the warehouse stock is increased.</a:t>
            </a:r>
          </a:p>
          <a:p>
            <a:pPr>
              <a:buClr>
                <a:schemeClr val="accent1"/>
              </a:buClr>
              <a:buSzPct val="80000"/>
            </a:pPr>
            <a:endParaRPr lang="en-US" sz="900"/>
          </a:p>
          <a:p>
            <a:pPr>
              <a:buClr>
                <a:schemeClr val="accent1"/>
              </a:buClr>
              <a:buSzPct val="80000"/>
            </a:pPr>
            <a:r>
              <a:rPr lang="en-US" sz="900"/>
              <a:t>When the customer returns the goods after they are used or after consignment invoicing, the process follows the usual customer return process.</a:t>
            </a:r>
            <a:endParaRPr lang="en-IN" sz="900"/>
          </a:p>
          <a:p>
            <a:pPr>
              <a:buClr>
                <a:schemeClr val="accent1"/>
              </a:buClr>
              <a:buSzPct val="80000"/>
              <a:buFont typeface="Wingdings" pitchFamily="2" charset="2"/>
              <a:buNone/>
            </a:pPr>
            <a:endParaRPr lang="en-US" sz="900"/>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340087" y="2202485"/>
            <a:ext cx="86022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a:solidFill>
                  <a:srgbClr val="404040"/>
                </a:solidFill>
              </a:rPr>
              <a:t>Consignment Return </a:t>
            </a:r>
            <a:r>
              <a:rPr lang="de-DE" sz="800" err="1">
                <a:solidFill>
                  <a:srgbClr val="404040"/>
                </a:solidFill>
              </a:rPr>
              <a:t>Before</a:t>
            </a:r>
            <a:r>
              <a:rPr lang="de-DE" sz="800">
                <a:solidFill>
                  <a:srgbClr val="404040"/>
                </a:solidFill>
              </a:rPr>
              <a:t> </a:t>
            </a:r>
            <a:r>
              <a:rPr lang="de-DE" sz="800" err="1">
                <a:solidFill>
                  <a:srgbClr val="404040"/>
                </a:solidFill>
              </a:rPr>
              <a:t>Invoicing</a:t>
            </a:r>
            <a:endParaRPr lang="en-US" sz="800">
              <a:solidFill>
                <a:srgbClr val="404040"/>
              </a:solidFill>
            </a:endParaRPr>
          </a:p>
        </p:txBody>
      </p:sp>
      <p:sp>
        <p:nvSpPr>
          <p:cNvPr id="76" name="Chevron 75"/>
          <p:cNvSpPr>
            <a:spLocks noChangeArrowheads="1"/>
          </p:cNvSpPr>
          <p:nvPr>
            <p:custDataLst>
              <p:tags r:id="rId2"/>
            </p:custDataLst>
          </p:nvPr>
        </p:nvSpPr>
        <p:spPr bwMode="auto">
          <a:xfrm>
            <a:off x="2972509" y="2190443"/>
            <a:ext cx="860228" cy="768658"/>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de-DE" sz="800">
                <a:solidFill>
                  <a:srgbClr val="404040"/>
                </a:solidFill>
              </a:rPr>
              <a:t>Financial </a:t>
            </a:r>
            <a:r>
              <a:rPr lang="de-DE" sz="800" err="1">
                <a:solidFill>
                  <a:srgbClr val="404040"/>
                </a:solidFill>
              </a:rPr>
              <a:t>Posting</a:t>
            </a:r>
            <a:endParaRPr lang="en-US" sz="800">
              <a:solidFill>
                <a:srgbClr val="404040"/>
              </a:solidFill>
            </a:endParaRPr>
          </a:p>
        </p:txBody>
      </p:sp>
      <p:sp>
        <p:nvSpPr>
          <p:cNvPr id="80" name="Chevron 101"/>
          <p:cNvSpPr>
            <a:spLocks noChangeArrowheads="1"/>
          </p:cNvSpPr>
          <p:nvPr/>
        </p:nvSpPr>
        <p:spPr bwMode="auto">
          <a:xfrm>
            <a:off x="7613870" y="455844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sz="800">
                <a:solidFill>
                  <a:srgbClr val="404040"/>
                </a:solidFill>
              </a:rPr>
              <a:t>Customer Consignment Manager</a:t>
            </a:r>
            <a:endParaRPr lang="en-US" sz="80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Inbound Logistics</a:t>
            </a:r>
          </a:p>
          <a:p>
            <a:pPr>
              <a:buClr>
                <a:schemeClr val="accent1"/>
              </a:buClr>
              <a:buSzPct val="80000"/>
              <a:buFont typeface="Wingdings" pitchFamily="2" charset="2"/>
              <a:buNone/>
            </a:pPr>
            <a:endParaRPr lang="en-US" sz="800">
              <a:solidFill>
                <a:srgbClr val="404040"/>
              </a:solidFill>
            </a:endParaRPr>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itchFamily="2" charset="0"/>
              </a:rPr>
              <a:t>Scenario </a:t>
            </a:r>
          </a:p>
          <a:p>
            <a:pPr>
              <a:buClr>
                <a:schemeClr val="accent1"/>
              </a:buClr>
              <a:buSzPct val="80000"/>
              <a:buFont typeface="Wingdings" pitchFamily="2" charset="2"/>
              <a:buNone/>
              <a:defRPr/>
            </a:pPr>
            <a:r>
              <a:rPr lang="en-US" sz="1200" b="1">
                <a:solidFill>
                  <a:srgbClr val="666666"/>
                </a:solidFill>
                <a:latin typeface="BentonSans Bold" pitchFamily="2" charset="0"/>
              </a:rPr>
              <a:t>Explorer</a:t>
            </a:r>
            <a:endParaRPr lang="en-US" sz="100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pic>
        <p:nvPicPr>
          <p:cNvPr id="93" name="Picture 92"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95" name="Rectangle 57">
            <a:hlinkClick r:id="rId12"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Freeform 69"/>
          <p:cNvSpPr>
            <a:spLocks noChangeArrowheads="1"/>
          </p:cNvSpPr>
          <p:nvPr/>
        </p:nvSpPr>
        <p:spPr bwMode="auto">
          <a:xfrm>
            <a:off x="3940386" y="3034150"/>
            <a:ext cx="153937"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5" action="ppaction://hlinksldjump"/>
            <a:extLst>
              <a:ext uri="{FF2B5EF4-FFF2-40B4-BE49-F238E27FC236}">
                <a16:creationId xmlns:a16="http://schemas.microsoft.com/office/drawing/2014/main" id="{2EE224CF-D451-4A55-ACCF-BC614A9B2371}"/>
              </a:ext>
            </a:extLst>
          </p:cNvPr>
          <p:cNvSpPr>
            <a:spLocks noChangeArrowheads="1"/>
          </p:cNvSpPr>
          <p:nvPr/>
        </p:nvSpPr>
        <p:spPr bwMode="auto">
          <a:xfrm>
            <a:off x="376014" y="10608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Fill-up Process</a:t>
            </a:r>
          </a:p>
        </p:txBody>
      </p:sp>
      <p:sp>
        <p:nvSpPr>
          <p:cNvPr id="62" name="Chevron 123">
            <a:hlinkClick r:id="rId16" action="ppaction://hlinksldjump"/>
            <a:extLst>
              <a:ext uri="{FF2B5EF4-FFF2-40B4-BE49-F238E27FC236}">
                <a16:creationId xmlns:a16="http://schemas.microsoft.com/office/drawing/2014/main" id="{7A1F6BA3-3D50-45C7-97FF-6BC1D5AB8B90}"/>
              </a:ext>
            </a:extLst>
          </p:cNvPr>
          <p:cNvSpPr>
            <a:spLocks noChangeArrowheads="1"/>
          </p:cNvSpPr>
          <p:nvPr/>
        </p:nvSpPr>
        <p:spPr bwMode="auto">
          <a:xfrm>
            <a:off x="1217327" y="106089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Issue Process</a:t>
            </a:r>
          </a:p>
        </p:txBody>
      </p:sp>
      <p:sp>
        <p:nvSpPr>
          <p:cNvPr id="46" name="Chevron 123">
            <a:hlinkClick r:id="rId17" action="ppaction://hlinksldjump"/>
            <a:extLst>
              <a:ext uri="{FF2B5EF4-FFF2-40B4-BE49-F238E27FC236}">
                <a16:creationId xmlns:a16="http://schemas.microsoft.com/office/drawing/2014/main" id="{29D65B47-E020-4AE4-A856-713BAFF40DE4}"/>
              </a:ext>
            </a:extLst>
          </p:cNvPr>
          <p:cNvSpPr>
            <a:spLocks noChangeArrowheads="1"/>
          </p:cNvSpPr>
          <p:nvPr/>
        </p:nvSpPr>
        <p:spPr bwMode="auto">
          <a:xfrm>
            <a:off x="1217327" y="320234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Stock Adjustments </a:t>
            </a:r>
          </a:p>
        </p:txBody>
      </p:sp>
      <p:sp>
        <p:nvSpPr>
          <p:cNvPr id="58" name="Freeform 69">
            <a:extLst>
              <a:ext uri="{FF2B5EF4-FFF2-40B4-BE49-F238E27FC236}">
                <a16:creationId xmlns:a16="http://schemas.microsoft.com/office/drawing/2014/main" id="{828E41CE-13DA-4B30-9828-7D4284C327EF}"/>
              </a:ext>
            </a:extLst>
          </p:cNvPr>
          <p:cNvSpPr>
            <a:spLocks noChangeArrowheads="1"/>
          </p:cNvSpPr>
          <p:nvPr/>
        </p:nvSpPr>
        <p:spPr bwMode="auto">
          <a:xfrm>
            <a:off x="1036594" y="18079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Freeform 69">
            <a:extLst>
              <a:ext uri="{FF2B5EF4-FFF2-40B4-BE49-F238E27FC236}">
                <a16:creationId xmlns:a16="http://schemas.microsoft.com/office/drawing/2014/main" id="{FA33EC56-8DAF-43BE-9178-7E48AFB439C6}"/>
              </a:ext>
            </a:extLst>
          </p:cNvPr>
          <p:cNvSpPr>
            <a:spLocks noChangeArrowheads="1"/>
          </p:cNvSpPr>
          <p:nvPr/>
        </p:nvSpPr>
        <p:spPr bwMode="auto">
          <a:xfrm>
            <a:off x="1882770" y="18079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Freeform 69">
            <a:extLst>
              <a:ext uri="{FF2B5EF4-FFF2-40B4-BE49-F238E27FC236}">
                <a16:creationId xmlns:a16="http://schemas.microsoft.com/office/drawing/2014/main" id="{B07FB044-68B2-40AF-A05B-448E824F7218}"/>
              </a:ext>
            </a:extLst>
          </p:cNvPr>
          <p:cNvSpPr>
            <a:spLocks noChangeArrowheads="1"/>
          </p:cNvSpPr>
          <p:nvPr/>
        </p:nvSpPr>
        <p:spPr bwMode="auto">
          <a:xfrm>
            <a:off x="1883159" y="39465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55">
            <a:extLst>
              <a:ext uri="{FF2B5EF4-FFF2-40B4-BE49-F238E27FC236}">
                <a16:creationId xmlns:a16="http://schemas.microsoft.com/office/drawing/2014/main" id="{4AEBE4EE-CE00-43D2-9439-775C9BCAE3D4}"/>
              </a:ext>
            </a:extLst>
          </p:cNvPr>
          <p:cNvPicPr>
            <a:picLocks noChangeAspect="1"/>
          </p:cNvPicPr>
          <p:nvPr>
            <p:custDataLst>
              <p:tags r:id="rId3"/>
            </p:custDataLst>
          </p:nvPr>
        </p:nvPicPr>
        <p:blipFill>
          <a:blip r:embed="rId18" cstate="print">
            <a:extLst>
              <a:ext uri="{28A0092B-C50C-407E-A947-70E740481C1C}">
                <a14:useLocalDpi xmlns:a14="http://schemas.microsoft.com/office/drawing/2010/main" val="0"/>
              </a:ext>
            </a:extLst>
          </a:blip>
          <a:stretch>
            <a:fillRect/>
          </a:stretch>
        </p:blipFill>
        <p:spPr bwMode="auto">
          <a:xfrm>
            <a:off x="6907698" y="4460533"/>
            <a:ext cx="411163" cy="402939"/>
          </a:xfrm>
          <a:prstGeom prst="rect">
            <a:avLst/>
          </a:prstGeom>
          <a:noFill/>
          <a:ln w="9525">
            <a:noFill/>
            <a:miter lim="800000"/>
            <a:headEnd/>
            <a:tailEnd/>
          </a:ln>
        </p:spPr>
      </p:pic>
      <p:pic>
        <p:nvPicPr>
          <p:cNvPr id="43" name="Picture 42" descr="i_button_black.psd">
            <a:hlinkClick r:id="rId19" action="ppaction://hlinksldjump" tooltip="When the consignee returns unused consignment stock, create a Custodian goods return notification. Select Consignment Indicator &amp; provide the Account, Ship-from, &amp; Sender ID. Follow usual parts return notification process. "/>
            <a:extLst>
              <a:ext uri="{FF2B5EF4-FFF2-40B4-BE49-F238E27FC236}">
                <a16:creationId xmlns:a16="http://schemas.microsoft.com/office/drawing/2014/main" id="{E15E5DE3-90ED-4931-A4DF-7E31999267B4}"/>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965162" y="2804769"/>
            <a:ext cx="138040" cy="138040"/>
          </a:xfrm>
          <a:prstGeom prst="rect">
            <a:avLst/>
          </a:prstGeom>
        </p:spPr>
      </p:pic>
      <p:pic>
        <p:nvPicPr>
          <p:cNvPr id="45" name="Picture 44" descr="i_button_black.psd">
            <a:hlinkClick r:id="rId19" action="ppaction://hlinksldjump" tooltip="Releasing an inbound delivery for unused consignment stock, creates a journal entry of type Return of Nonconsumed Consignment. This enhances warehouse stock and reduces consignment stock.  "/>
            <a:extLst>
              <a:ext uri="{FF2B5EF4-FFF2-40B4-BE49-F238E27FC236}">
                <a16:creationId xmlns:a16="http://schemas.microsoft.com/office/drawing/2014/main" id="{C2EFAD86-28D6-4DA5-A8F0-586BE9379D30}"/>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03311" y="2796549"/>
            <a:ext cx="138040" cy="138040"/>
          </a:xfrm>
          <a:prstGeom prst="rect">
            <a:avLst/>
          </a:prstGeom>
        </p:spPr>
      </p:pic>
      <p:sp>
        <p:nvSpPr>
          <p:cNvPr id="73" name="TextBox 59">
            <a:hlinkClick r:id="rId7" action="ppaction://hlinksldjump"/>
            <a:extLst>
              <a:ext uri="{FF2B5EF4-FFF2-40B4-BE49-F238E27FC236}">
                <a16:creationId xmlns:a16="http://schemas.microsoft.com/office/drawing/2014/main" id="{72BCEE89-8B4F-4867-AEB1-3509C110B7B6}"/>
              </a:ext>
            </a:extLst>
          </p:cNvPr>
          <p:cNvSpPr txBox="1">
            <a:spLocks noChangeArrowheads="1"/>
          </p:cNvSpPr>
          <p:nvPr/>
        </p:nvSpPr>
        <p:spPr bwMode="auto">
          <a:xfrm>
            <a:off x="3794921" y="1959159"/>
            <a:ext cx="301259" cy="307777"/>
          </a:xfrm>
          <a:prstGeom prst="rect">
            <a:avLst/>
          </a:prstGeom>
          <a:noFill/>
          <a:ln w="9525">
            <a:noFill/>
            <a:miter lim="800000"/>
            <a:headEnd/>
            <a:tailEnd/>
          </a:ln>
        </p:spPr>
        <p:txBody>
          <a:bodyPr wrap="square">
            <a:spAutoFit/>
          </a:bodyPr>
          <a:lstStyle/>
          <a:p>
            <a:r>
              <a:rPr lang="en-US" sz="1400">
                <a:solidFill>
                  <a:schemeClr val="bg1"/>
                </a:solidFill>
                <a:latin typeface="BentonSans Book "/>
                <a:cs typeface="BentonSans Book "/>
              </a:rPr>
              <a:t>X</a:t>
            </a:r>
          </a:p>
        </p:txBody>
      </p:sp>
      <p:sp>
        <p:nvSpPr>
          <p:cNvPr id="42" name="Chevron 75">
            <a:extLst>
              <a:ext uri="{FF2B5EF4-FFF2-40B4-BE49-F238E27FC236}">
                <a16:creationId xmlns:a16="http://schemas.microsoft.com/office/drawing/2014/main" id="{CD3D2BEE-55E4-4B2E-83D3-17138D8AFB9F}"/>
              </a:ext>
            </a:extLst>
          </p:cNvPr>
          <p:cNvSpPr>
            <a:spLocks noChangeArrowheads="1"/>
          </p:cNvSpPr>
          <p:nvPr>
            <p:custDataLst>
              <p:tags r:id="rId4"/>
            </p:custDataLst>
          </p:nvPr>
        </p:nvSpPr>
        <p:spPr bwMode="auto">
          <a:xfrm>
            <a:off x="2179058" y="2202485"/>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de-DE" sz="800">
                <a:solidFill>
                  <a:srgbClr val="404040"/>
                </a:solidFill>
              </a:rPr>
              <a:t>Inventory </a:t>
            </a:r>
            <a:r>
              <a:rPr lang="de-DE" sz="800" err="1">
                <a:solidFill>
                  <a:srgbClr val="404040"/>
                </a:solidFill>
              </a:rPr>
              <a:t>Posting</a:t>
            </a:r>
            <a:r>
              <a:rPr lang="de-DE" sz="800">
                <a:solidFill>
                  <a:srgbClr val="404040"/>
                </a:solidFill>
              </a:rPr>
              <a:t> </a:t>
            </a:r>
            <a:endParaRPr lang="en-US" sz="800">
              <a:solidFill>
                <a:srgbClr val="404040"/>
              </a:solidFill>
            </a:endParaRPr>
          </a:p>
        </p:txBody>
      </p:sp>
      <p:pic>
        <p:nvPicPr>
          <p:cNvPr id="44" name="Picture 43" descr="i_button_black.psd">
            <a:hlinkClick r:id="rId19" action="ppaction://hlinksldjump" tooltip="Results in a reduction in your consignment stock and an increase in your warehouse stock. You can check the consignment stock overview in the Stock Overview and Consignment Stock Overview screens."/>
            <a:extLst>
              <a:ext uri="{FF2B5EF4-FFF2-40B4-BE49-F238E27FC236}">
                <a16:creationId xmlns:a16="http://schemas.microsoft.com/office/drawing/2014/main" id="{74FC940A-15D5-410B-8053-C62C434D8B53}"/>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758613" y="2796549"/>
            <a:ext cx="138040" cy="138040"/>
          </a:xfrm>
          <a:prstGeom prst="rect">
            <a:avLst/>
          </a:prstGeom>
        </p:spPr>
      </p:pic>
    </p:spTree>
    <p:extLst>
      <p:ext uri="{BB962C8B-B14F-4D97-AF65-F5344CB8AC3E}">
        <p14:creationId xmlns:p14="http://schemas.microsoft.com/office/powerpoint/2010/main" val="7156437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Chevron 44"/>
          <p:cNvSpPr>
            <a:spLocks noChangeArrowheads="1"/>
          </p:cNvSpPr>
          <p:nvPr/>
        </p:nvSpPr>
        <p:spPr bwMode="auto">
          <a:xfrm>
            <a:off x="1217327" y="2888915"/>
            <a:ext cx="2920564" cy="1181875"/>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Consignment Stock Adjustments</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a:t>Process Details: Consignment Stock Adjustments</a:t>
            </a:r>
            <a:endParaRPr lang="en-US" sz="2000" b="0"/>
          </a:p>
        </p:txBody>
      </p:sp>
      <p:sp>
        <p:nvSpPr>
          <p:cNvPr id="21" name="Rectangle 122"/>
          <p:cNvSpPr>
            <a:spLocks noChangeArrowheads="1"/>
          </p:cNvSpPr>
          <p:nvPr/>
        </p:nvSpPr>
        <p:spPr bwMode="auto">
          <a:xfrm>
            <a:off x="1763713" y="4174596"/>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47" name="TextBox 83"/>
          <p:cNvSpPr txBox="1">
            <a:spLocks noChangeArrowheads="1"/>
          </p:cNvSpPr>
          <p:nvPr/>
        </p:nvSpPr>
        <p:spPr bwMode="auto">
          <a:xfrm>
            <a:off x="1775623" y="4197818"/>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a:solidFill>
                  <a:srgbClr val="666666"/>
                </a:solidFill>
                <a:latin typeface="BentonSans Bold" pitchFamily="2" charset="0"/>
              </a:rPr>
              <a:t>Process Description</a:t>
            </a:r>
            <a:endParaRPr lang="en-US" sz="900">
              <a:solidFill>
                <a:srgbClr val="666666"/>
              </a:solidFill>
              <a:latin typeface="BentonSans Bold" pitchFamily="2" charset="0"/>
            </a:endParaRPr>
          </a:p>
        </p:txBody>
      </p:sp>
      <p:sp>
        <p:nvSpPr>
          <p:cNvPr id="54" name="TextBox 66"/>
          <p:cNvSpPr txBox="1">
            <a:spLocks noChangeArrowheads="1"/>
          </p:cNvSpPr>
          <p:nvPr/>
        </p:nvSpPr>
        <p:spPr bwMode="auto">
          <a:xfrm>
            <a:off x="1767375" y="4492653"/>
            <a:ext cx="4914194" cy="923330"/>
          </a:xfrm>
          <a:prstGeom prst="rect">
            <a:avLst/>
          </a:prstGeom>
          <a:noFill/>
          <a:ln w="9525">
            <a:noFill/>
            <a:miter lim="800000"/>
            <a:headEnd/>
            <a:tailEnd/>
          </a:ln>
        </p:spPr>
        <p:txBody>
          <a:bodyPr wrap="square">
            <a:spAutoFit/>
          </a:bodyPr>
          <a:lstStyle/>
          <a:p>
            <a:pPr>
              <a:buClr>
                <a:schemeClr val="accent1"/>
              </a:buClr>
              <a:buSzPct val="80000"/>
            </a:pPr>
            <a:r>
              <a:rPr lang="en-IN" sz="900"/>
              <a:t>The consignment stock can be adjusted to reflect the loss or gain of consignment stock arising due to scenarios like wrong quantities in the fill-up order, wrong issue notification, goods scrapped due to quality issues, or simply to align the consignment stock at the customer’s location with the book quantity in the solution. As per the mutual agreement between the consignor and the customer, the consignment stock is adjusted accordingly.</a:t>
            </a:r>
          </a:p>
          <a:p>
            <a:pPr>
              <a:buClr>
                <a:schemeClr val="accent1"/>
              </a:buClr>
              <a:buSzPct val="80000"/>
              <a:buFont typeface="Wingdings" pitchFamily="2" charset="2"/>
              <a:buNone/>
            </a:pPr>
            <a:endParaRPr lang="en-US" sz="900"/>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358385" y="3111261"/>
            <a:ext cx="82351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Create Consignment Stock Adjustment </a:t>
            </a:r>
          </a:p>
        </p:txBody>
      </p:sp>
      <p:sp>
        <p:nvSpPr>
          <p:cNvPr id="76" name="Chevron 75"/>
          <p:cNvSpPr>
            <a:spLocks noChangeArrowheads="1"/>
          </p:cNvSpPr>
          <p:nvPr>
            <p:custDataLst>
              <p:tags r:id="rId2"/>
            </p:custDataLst>
          </p:nvPr>
        </p:nvSpPr>
        <p:spPr bwMode="auto">
          <a:xfrm>
            <a:off x="3095683" y="3093051"/>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de-DE" sz="800">
                <a:solidFill>
                  <a:srgbClr val="404040"/>
                </a:solidFill>
              </a:rPr>
              <a:t>Financial </a:t>
            </a:r>
            <a:r>
              <a:rPr lang="de-DE" sz="800" err="1">
                <a:solidFill>
                  <a:srgbClr val="404040"/>
                </a:solidFill>
              </a:rPr>
              <a:t>Posting</a:t>
            </a:r>
            <a:endParaRPr lang="en-US" sz="80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a:solidFill>
                  <a:srgbClr val="404040"/>
                </a:solidFill>
              </a:rPr>
              <a:t>In the Work Center(s)</a:t>
            </a:r>
          </a:p>
          <a:p>
            <a:pPr>
              <a:buClr>
                <a:schemeClr val="accent1"/>
              </a:buClr>
              <a:buSzPct val="80000"/>
              <a:buFont typeface="Wingdings" pitchFamily="2" charset="2"/>
              <a:buNone/>
            </a:pPr>
            <a:r>
              <a:rPr lang="en-US" sz="800">
                <a:solidFill>
                  <a:srgbClr val="404040"/>
                </a:solidFill>
              </a:rPr>
              <a:t>Physical Inventory</a:t>
            </a:r>
          </a:p>
          <a:p>
            <a:pPr>
              <a:buClr>
                <a:schemeClr val="accent1"/>
              </a:buClr>
              <a:buSzPct val="80000"/>
              <a:buFont typeface="Wingdings" pitchFamily="2" charset="2"/>
              <a:buNone/>
            </a:pPr>
            <a:endParaRPr lang="en-US" sz="800">
              <a:solidFill>
                <a:srgbClr val="404040"/>
              </a:solidFill>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itchFamily="2" charset="0"/>
              </a:rPr>
              <a:t>Scenario </a:t>
            </a:r>
          </a:p>
          <a:p>
            <a:pPr>
              <a:buClr>
                <a:schemeClr val="accent1"/>
              </a:buClr>
              <a:buSzPct val="80000"/>
              <a:buFont typeface="Wingdings" pitchFamily="2" charset="2"/>
              <a:buNone/>
              <a:defRPr/>
            </a:pPr>
            <a:r>
              <a:rPr lang="en-US" sz="1200" b="1">
                <a:solidFill>
                  <a:srgbClr val="666666"/>
                </a:solidFill>
                <a:latin typeface="BentonSans Bold" pitchFamily="2" charset="0"/>
              </a:rPr>
              <a:t>Explorer</a:t>
            </a:r>
            <a:endParaRPr lang="en-US" sz="100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pic>
        <p:nvPicPr>
          <p:cNvPr id="93" name="Picture 92"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95" name="Rectangle 57">
            <a:hlinkClick r:id="rId11"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Freeform 69"/>
          <p:cNvSpPr>
            <a:spLocks noChangeArrowheads="1"/>
          </p:cNvSpPr>
          <p:nvPr/>
        </p:nvSpPr>
        <p:spPr bwMode="auto">
          <a:xfrm>
            <a:off x="3890753" y="393924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4" action="ppaction://hlinksldjump"/>
            <a:extLst>
              <a:ext uri="{FF2B5EF4-FFF2-40B4-BE49-F238E27FC236}">
                <a16:creationId xmlns:a16="http://schemas.microsoft.com/office/drawing/2014/main" id="{2EE224CF-D451-4A55-ACCF-BC614A9B2371}"/>
              </a:ext>
            </a:extLst>
          </p:cNvPr>
          <p:cNvSpPr>
            <a:spLocks noChangeArrowheads="1"/>
          </p:cNvSpPr>
          <p:nvPr/>
        </p:nvSpPr>
        <p:spPr bwMode="auto">
          <a:xfrm>
            <a:off x="376014" y="105434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Fill-up Process</a:t>
            </a:r>
          </a:p>
        </p:txBody>
      </p:sp>
      <p:sp>
        <p:nvSpPr>
          <p:cNvPr id="62" name="Chevron 123">
            <a:hlinkClick r:id="rId15" action="ppaction://hlinksldjump"/>
            <a:extLst>
              <a:ext uri="{FF2B5EF4-FFF2-40B4-BE49-F238E27FC236}">
                <a16:creationId xmlns:a16="http://schemas.microsoft.com/office/drawing/2014/main" id="{7A1F6BA3-3D50-45C7-97FF-6BC1D5AB8B90}"/>
              </a:ext>
            </a:extLst>
          </p:cNvPr>
          <p:cNvSpPr>
            <a:spLocks noChangeArrowheads="1"/>
          </p:cNvSpPr>
          <p:nvPr/>
        </p:nvSpPr>
        <p:spPr bwMode="auto">
          <a:xfrm>
            <a:off x="1217327" y="105434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 Issue Process</a:t>
            </a:r>
          </a:p>
        </p:txBody>
      </p:sp>
      <p:sp>
        <p:nvSpPr>
          <p:cNvPr id="46" name="Chevron 123">
            <a:hlinkClick r:id="rId16" action="ppaction://hlinksldjump"/>
            <a:extLst>
              <a:ext uri="{FF2B5EF4-FFF2-40B4-BE49-F238E27FC236}">
                <a16:creationId xmlns:a16="http://schemas.microsoft.com/office/drawing/2014/main" id="{29D65B47-E020-4AE4-A856-713BAFF40DE4}"/>
              </a:ext>
            </a:extLst>
          </p:cNvPr>
          <p:cNvSpPr>
            <a:spLocks noChangeArrowheads="1"/>
          </p:cNvSpPr>
          <p:nvPr/>
        </p:nvSpPr>
        <p:spPr bwMode="auto">
          <a:xfrm>
            <a:off x="1217327" y="1967099"/>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Consignment</a:t>
            </a:r>
          </a:p>
          <a:p>
            <a:pPr>
              <a:lnSpc>
                <a:spcPct val="90000"/>
              </a:lnSpc>
              <a:buClr>
                <a:schemeClr val="accent1"/>
              </a:buClr>
              <a:buSzPct val="80000"/>
            </a:pPr>
            <a:r>
              <a:rPr lang="en-US" sz="800">
                <a:solidFill>
                  <a:srgbClr val="404040"/>
                </a:solidFill>
              </a:rPr>
              <a:t>Return before Invoicing</a:t>
            </a:r>
          </a:p>
        </p:txBody>
      </p:sp>
      <p:pic>
        <p:nvPicPr>
          <p:cNvPr id="40" name="Picture 39" descr="i_button_black.psd">
            <a:hlinkClick r:id="rId17" action="ppaction://hlinksldjump" tooltip="You can perform consignment stock adjustments by using the common task New Consignment Stock Adjustment in the Physical Inventory work center."/>
            <a:extLst>
              <a:ext uri="{FF2B5EF4-FFF2-40B4-BE49-F238E27FC236}">
                <a16:creationId xmlns:a16="http://schemas.microsoft.com/office/drawing/2014/main" id="{E2293CF2-5079-4F91-AFEF-5B7DA0FE8312}"/>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937569" y="3698682"/>
            <a:ext cx="138040" cy="138040"/>
          </a:xfrm>
          <a:prstGeom prst="rect">
            <a:avLst/>
          </a:prstGeom>
        </p:spPr>
      </p:pic>
      <p:pic>
        <p:nvPicPr>
          <p:cNvPr id="41" name="Picture 40" descr="i_button_black.psd">
            <a:hlinkClick r:id="rId17" action="ppaction://hlinksldjump" tooltip="When you release the transaction New Consignment Stock Adjustment, a journal entry is posted between the inventory account of consignment stock and the gain/loss inventory differences account."/>
            <a:extLst>
              <a:ext uri="{FF2B5EF4-FFF2-40B4-BE49-F238E27FC236}">
                <a16:creationId xmlns:a16="http://schemas.microsoft.com/office/drawing/2014/main" id="{A1BD378E-A86B-4A43-87EC-62C2A223DF71}"/>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81591" y="3680472"/>
            <a:ext cx="138040" cy="138040"/>
          </a:xfrm>
          <a:prstGeom prst="rect">
            <a:avLst/>
          </a:prstGeom>
        </p:spPr>
      </p:pic>
      <p:sp>
        <p:nvSpPr>
          <p:cNvPr id="43" name="TextBox 59">
            <a:hlinkClick r:id="rId19" action="ppaction://hlinksldjump"/>
            <a:extLst>
              <a:ext uri="{FF2B5EF4-FFF2-40B4-BE49-F238E27FC236}">
                <a16:creationId xmlns:a16="http://schemas.microsoft.com/office/drawing/2014/main" id="{564E8D38-E57E-44CB-808A-FB0E077F250A}"/>
              </a:ext>
            </a:extLst>
          </p:cNvPr>
          <p:cNvSpPr txBox="1">
            <a:spLocks noChangeArrowheads="1"/>
          </p:cNvSpPr>
          <p:nvPr/>
        </p:nvSpPr>
        <p:spPr bwMode="auto">
          <a:xfrm>
            <a:off x="3783994" y="2849703"/>
            <a:ext cx="301259" cy="307777"/>
          </a:xfrm>
          <a:prstGeom prst="rect">
            <a:avLst/>
          </a:prstGeom>
          <a:noFill/>
          <a:ln w="9525">
            <a:noFill/>
            <a:miter lim="800000"/>
            <a:headEnd/>
            <a:tailEnd/>
          </a:ln>
        </p:spPr>
        <p:txBody>
          <a:bodyPr wrap="square">
            <a:spAutoFit/>
          </a:bodyPr>
          <a:lstStyle/>
          <a:p>
            <a:r>
              <a:rPr lang="en-US" sz="1400">
                <a:solidFill>
                  <a:schemeClr val="bg1"/>
                </a:solidFill>
                <a:latin typeface="BentonSans Book "/>
                <a:cs typeface="BentonSans Book "/>
              </a:rPr>
              <a:t>X</a:t>
            </a:r>
          </a:p>
        </p:txBody>
      </p:sp>
      <p:sp>
        <p:nvSpPr>
          <p:cNvPr id="44" name="Freeform 69">
            <a:extLst>
              <a:ext uri="{FF2B5EF4-FFF2-40B4-BE49-F238E27FC236}">
                <a16:creationId xmlns:a16="http://schemas.microsoft.com/office/drawing/2014/main" id="{E19D8CAF-E2F9-4C0F-A3A5-A1B4488B05BD}"/>
              </a:ext>
            </a:extLst>
          </p:cNvPr>
          <p:cNvSpPr>
            <a:spLocks noChangeArrowheads="1"/>
          </p:cNvSpPr>
          <p:nvPr/>
        </p:nvSpPr>
        <p:spPr bwMode="auto">
          <a:xfrm>
            <a:off x="1879599" y="18017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5" name="Freeform 69">
            <a:extLst>
              <a:ext uri="{FF2B5EF4-FFF2-40B4-BE49-F238E27FC236}">
                <a16:creationId xmlns:a16="http://schemas.microsoft.com/office/drawing/2014/main" id="{DA994AC3-F890-4676-BA76-288CD9F6B36E}"/>
              </a:ext>
            </a:extLst>
          </p:cNvPr>
          <p:cNvSpPr>
            <a:spLocks noChangeArrowheads="1"/>
          </p:cNvSpPr>
          <p:nvPr/>
        </p:nvSpPr>
        <p:spPr bwMode="auto">
          <a:xfrm>
            <a:off x="1036594" y="180041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Freeform 69">
            <a:extLst>
              <a:ext uri="{FF2B5EF4-FFF2-40B4-BE49-F238E27FC236}">
                <a16:creationId xmlns:a16="http://schemas.microsoft.com/office/drawing/2014/main" id="{CC4A4FBD-75D6-493C-8F83-6C146A2F2CAF}"/>
              </a:ext>
            </a:extLst>
          </p:cNvPr>
          <p:cNvSpPr>
            <a:spLocks noChangeArrowheads="1"/>
          </p:cNvSpPr>
          <p:nvPr/>
        </p:nvSpPr>
        <p:spPr bwMode="auto">
          <a:xfrm>
            <a:off x="1879599" y="27109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Chevron 75">
            <a:extLst>
              <a:ext uri="{FF2B5EF4-FFF2-40B4-BE49-F238E27FC236}">
                <a16:creationId xmlns:a16="http://schemas.microsoft.com/office/drawing/2014/main" id="{99535452-23FE-47A2-9232-14471D06C783}"/>
              </a:ext>
            </a:extLst>
          </p:cNvPr>
          <p:cNvSpPr>
            <a:spLocks noChangeArrowheads="1"/>
          </p:cNvSpPr>
          <p:nvPr>
            <p:custDataLst>
              <p:tags r:id="rId3"/>
            </p:custDataLst>
          </p:nvPr>
        </p:nvSpPr>
        <p:spPr bwMode="auto">
          <a:xfrm>
            <a:off x="2227715" y="3105079"/>
            <a:ext cx="814878" cy="761464"/>
          </a:xfrm>
          <a:prstGeom prst="chevron">
            <a:avLst>
              <a:gd name="adj" fmla="val 9676"/>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de-DE" sz="800">
                <a:solidFill>
                  <a:srgbClr val="404040"/>
                </a:solidFill>
              </a:rPr>
              <a:t>Inventory </a:t>
            </a:r>
            <a:r>
              <a:rPr lang="de-DE" sz="800" err="1">
                <a:solidFill>
                  <a:srgbClr val="404040"/>
                </a:solidFill>
              </a:rPr>
              <a:t>Posting</a:t>
            </a:r>
            <a:r>
              <a:rPr lang="de-DE" sz="800">
                <a:solidFill>
                  <a:srgbClr val="404040"/>
                </a:solidFill>
              </a:rPr>
              <a:t> </a:t>
            </a:r>
            <a:endParaRPr lang="en-US" sz="800">
              <a:solidFill>
                <a:srgbClr val="404040"/>
              </a:solidFill>
            </a:endParaRPr>
          </a:p>
        </p:txBody>
      </p:sp>
      <p:sp>
        <p:nvSpPr>
          <p:cNvPr id="57" name="Chevron 101">
            <a:extLst>
              <a:ext uri="{FF2B5EF4-FFF2-40B4-BE49-F238E27FC236}">
                <a16:creationId xmlns:a16="http://schemas.microsoft.com/office/drawing/2014/main" id="{5C3A348D-7469-4467-BF3A-C40D6C77ECC4}"/>
              </a:ext>
            </a:extLst>
          </p:cNvPr>
          <p:cNvSpPr>
            <a:spLocks noChangeArrowheads="1"/>
          </p:cNvSpPr>
          <p:nvPr/>
        </p:nvSpPr>
        <p:spPr bwMode="auto">
          <a:xfrm>
            <a:off x="7613870" y="455844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a:solidFill>
                  <a:srgbClr val="404040"/>
                </a:solidFill>
              </a:rPr>
              <a:t>Performed by</a:t>
            </a:r>
          </a:p>
          <a:p>
            <a:pPr>
              <a:buClr>
                <a:schemeClr val="accent1"/>
              </a:buClr>
              <a:buSzPct val="80000"/>
              <a:buFont typeface="Wingdings" pitchFamily="2" charset="2"/>
              <a:buNone/>
            </a:pPr>
            <a:r>
              <a:rPr lang="de-DE" sz="800">
                <a:solidFill>
                  <a:srgbClr val="404040"/>
                </a:solidFill>
              </a:rPr>
              <a:t>Customer Consignment Manager</a:t>
            </a:r>
            <a:endParaRPr lang="en-US" sz="800">
              <a:solidFill>
                <a:srgbClr val="404040"/>
              </a:solidFill>
            </a:endParaRPr>
          </a:p>
        </p:txBody>
      </p:sp>
      <p:pic>
        <p:nvPicPr>
          <p:cNvPr id="65" name="Picture 55">
            <a:extLst>
              <a:ext uri="{FF2B5EF4-FFF2-40B4-BE49-F238E27FC236}">
                <a16:creationId xmlns:a16="http://schemas.microsoft.com/office/drawing/2014/main" id="{CEB5A228-F152-4869-8EB1-140AB9A06FC2}"/>
              </a:ext>
            </a:extLst>
          </p:cNvPr>
          <p:cNvPicPr>
            <a:picLocks noChangeAspect="1"/>
          </p:cNvPicPr>
          <p:nvPr>
            <p:custDataLst>
              <p:tags r:id="rId4"/>
            </p:custDataLst>
          </p:nvPr>
        </p:nvPicPr>
        <p:blipFill>
          <a:blip r:embed="rId20" cstate="print">
            <a:extLst>
              <a:ext uri="{28A0092B-C50C-407E-A947-70E740481C1C}">
                <a14:useLocalDpi xmlns:a14="http://schemas.microsoft.com/office/drawing/2010/main" val="0"/>
              </a:ext>
            </a:extLst>
          </a:blip>
          <a:stretch>
            <a:fillRect/>
          </a:stretch>
        </p:blipFill>
        <p:spPr bwMode="auto">
          <a:xfrm>
            <a:off x="6907698" y="4564230"/>
            <a:ext cx="411163" cy="402939"/>
          </a:xfrm>
          <a:prstGeom prst="rect">
            <a:avLst/>
          </a:prstGeom>
          <a:noFill/>
          <a:ln w="9525">
            <a:noFill/>
            <a:miter lim="800000"/>
            <a:headEnd/>
            <a:tailEnd/>
          </a:ln>
        </p:spPr>
      </p:pic>
      <p:pic>
        <p:nvPicPr>
          <p:cNvPr id="58" name="Picture 57" descr="i_button_black.psd">
            <a:hlinkClick r:id="rId17" action="ppaction://hlinksldjump" tooltip="The consignment stock is either reduced or increased. You can check the consignment stock overview in the Stock Overview and Consignment Stock Overview screens"/>
            <a:extLst>
              <a:ext uri="{FF2B5EF4-FFF2-40B4-BE49-F238E27FC236}">
                <a16:creationId xmlns:a16="http://schemas.microsoft.com/office/drawing/2014/main" id="{4940E7FC-47B7-4BE2-80D1-F93BA14F9EE7}"/>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2817813" y="3680472"/>
            <a:ext cx="138040" cy="138040"/>
          </a:xfrm>
          <a:prstGeom prst="rect">
            <a:avLst/>
          </a:prstGeom>
        </p:spPr>
      </p:pic>
    </p:spTree>
    <p:extLst>
      <p:ext uri="{BB962C8B-B14F-4D97-AF65-F5344CB8AC3E}">
        <p14:creationId xmlns:p14="http://schemas.microsoft.com/office/powerpoint/2010/main" val="156624486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5755218" y="1763433"/>
            <a:ext cx="3330783" cy="1417638"/>
          </a:xfrm>
          <a:prstGeom prst="chevron">
            <a:avLst>
              <a:gd name="adj" fmla="val 11151"/>
            </a:avLst>
          </a:prstGeom>
          <a:solidFill>
            <a:srgbClr val="388ABD"/>
          </a:solidFill>
          <a:ln w="19050" cap="rnd" algn="ctr">
            <a:noFill/>
            <a:bevel/>
            <a:headEnd/>
            <a:tailEnd/>
          </a:ln>
        </p:spPr>
        <p:txBody>
          <a:bodyPr lIns="36000" tIns="36000" rIns="36000" bIns="36000"/>
          <a:lstStyle/>
          <a:p>
            <a:pPr algn="ctr">
              <a:lnSpc>
                <a:spcPct val="90000"/>
              </a:lnSpc>
            </a:pPr>
            <a:r>
              <a:rPr lang="en-US" sz="900">
                <a:solidFill>
                  <a:schemeClr val="bg1"/>
                </a:solidFill>
                <a:latin typeface="BentonSans Regular"/>
                <a:cs typeface="BentonSans Regular"/>
              </a:rPr>
              <a:t>Settle</a:t>
            </a:r>
          </a:p>
        </p:txBody>
      </p:sp>
      <p:sp>
        <p:nvSpPr>
          <p:cNvPr id="71" name="Chevron 45"/>
          <p:cNvSpPr>
            <a:spLocks noChangeArrowheads="1"/>
          </p:cNvSpPr>
          <p:nvPr/>
        </p:nvSpPr>
        <p:spPr bwMode="auto">
          <a:xfrm>
            <a:off x="3398810" y="1761113"/>
            <a:ext cx="2466823" cy="1417638"/>
          </a:xfrm>
          <a:prstGeom prst="chevron">
            <a:avLst>
              <a:gd name="adj" fmla="val 11300"/>
            </a:avLst>
          </a:prstGeom>
          <a:solidFill>
            <a:srgbClr val="388ABD"/>
          </a:solidFill>
          <a:ln w="19050" cap="rnd" algn="ctr">
            <a:noFill/>
            <a:bevel/>
            <a:headEnd/>
            <a:tailEnd/>
          </a:ln>
        </p:spPr>
        <p:txBody>
          <a:bodyPr lIns="36000" tIns="36000" rIns="36000" bIns="36000"/>
          <a:lstStyle/>
          <a:p>
            <a:pPr algn="ctr">
              <a:lnSpc>
                <a:spcPct val="90000"/>
              </a:lnSpc>
            </a:pPr>
            <a:r>
              <a:rPr lang="en-US" sz="900">
                <a:solidFill>
                  <a:schemeClr val="bg1"/>
                </a:solidFill>
                <a:latin typeface="BentonSans Regular"/>
                <a:cs typeface="BentonSans Regular"/>
              </a:rPr>
              <a:t>Manage</a:t>
            </a:r>
          </a:p>
          <a:p>
            <a:pPr>
              <a:lnSpc>
                <a:spcPct val="90000"/>
              </a:lnSpc>
            </a:pPr>
            <a:endParaRPr lang="en-US" sz="900">
              <a:solidFill>
                <a:schemeClr val="bg1"/>
              </a:solidFill>
              <a:latin typeface="BentonSans Regular"/>
              <a:cs typeface="BentonSans Regular"/>
            </a:endParaRPr>
          </a:p>
        </p:txBody>
      </p:sp>
      <p:sp>
        <p:nvSpPr>
          <p:cNvPr id="72" name="Chevron 83"/>
          <p:cNvSpPr>
            <a:spLocks noChangeArrowheads="1"/>
          </p:cNvSpPr>
          <p:nvPr/>
        </p:nvSpPr>
        <p:spPr bwMode="auto">
          <a:xfrm>
            <a:off x="200175" y="1761113"/>
            <a:ext cx="3309048" cy="1417638"/>
          </a:xfrm>
          <a:prstGeom prst="chevron">
            <a:avLst>
              <a:gd name="adj" fmla="val 11302"/>
            </a:avLst>
          </a:prstGeom>
          <a:solidFill>
            <a:srgbClr val="388ABD"/>
          </a:solidFill>
          <a:ln w="19050" cap="rnd" algn="ctr">
            <a:noFill/>
            <a:bevel/>
            <a:headEnd/>
            <a:tailEnd/>
          </a:ln>
        </p:spPr>
        <p:txBody>
          <a:bodyPr lIns="36000" tIns="36000" rIns="36000" bIns="36000"/>
          <a:lstStyle/>
          <a:p>
            <a:pPr algn="ctr">
              <a:lnSpc>
                <a:spcPct val="90000"/>
              </a:lnSpc>
            </a:pPr>
            <a:r>
              <a:rPr lang="en-US" sz="900">
                <a:solidFill>
                  <a:schemeClr val="bg1"/>
                </a:solidFill>
                <a:latin typeface="BentonSans Regular"/>
                <a:cs typeface="BentonSans Regular"/>
              </a:rPr>
              <a:t>Initiate</a:t>
            </a:r>
          </a:p>
        </p:txBody>
      </p:sp>
      <p:sp>
        <p:nvSpPr>
          <p:cNvPr id="75" name="Chevron 84"/>
          <p:cNvSpPr>
            <a:spLocks noChangeArrowheads="1"/>
          </p:cNvSpPr>
          <p:nvPr>
            <p:custDataLst>
              <p:tags r:id="rId1"/>
            </p:custDataLst>
          </p:nvPr>
        </p:nvSpPr>
        <p:spPr bwMode="auto">
          <a:xfrm>
            <a:off x="336107" y="213258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Customer Contract (Optional)</a:t>
            </a:r>
          </a:p>
        </p:txBody>
      </p:sp>
      <p:sp>
        <p:nvSpPr>
          <p:cNvPr id="82" name="Chevron 84"/>
          <p:cNvSpPr>
            <a:spLocks noChangeArrowheads="1"/>
          </p:cNvSpPr>
          <p:nvPr>
            <p:custDataLst>
              <p:tags r:id="rId2"/>
            </p:custDataLst>
          </p:nvPr>
        </p:nvSpPr>
        <p:spPr bwMode="auto">
          <a:xfrm>
            <a:off x="1106842" y="213258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Sales Order for Consignment Fill-up</a:t>
            </a:r>
          </a:p>
        </p:txBody>
      </p:sp>
      <p:sp>
        <p:nvSpPr>
          <p:cNvPr id="85" name="Chevron 84"/>
          <p:cNvSpPr>
            <a:spLocks noChangeArrowheads="1"/>
          </p:cNvSpPr>
          <p:nvPr>
            <p:custDataLst>
              <p:tags r:id="rId3"/>
            </p:custDataLst>
          </p:nvPr>
        </p:nvSpPr>
        <p:spPr bwMode="auto">
          <a:xfrm>
            <a:off x="5907686" y="213536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Sales Order for Consignment Issue</a:t>
            </a:r>
          </a:p>
        </p:txBody>
      </p:sp>
      <p:sp>
        <p:nvSpPr>
          <p:cNvPr id="86" name="Chevron 84"/>
          <p:cNvSpPr>
            <a:spLocks noChangeArrowheads="1"/>
          </p:cNvSpPr>
          <p:nvPr>
            <p:custDataLst>
              <p:tags r:id="rId4"/>
            </p:custDataLst>
          </p:nvPr>
        </p:nvSpPr>
        <p:spPr bwMode="auto">
          <a:xfrm>
            <a:off x="6674676" y="2133751"/>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Customer Invoice</a:t>
            </a:r>
          </a:p>
        </p:txBody>
      </p:sp>
      <p:sp>
        <p:nvSpPr>
          <p:cNvPr id="87" name="Chevron 84"/>
          <p:cNvSpPr>
            <a:spLocks noChangeArrowheads="1"/>
          </p:cNvSpPr>
          <p:nvPr>
            <p:custDataLst>
              <p:tags r:id="rId5"/>
            </p:custDataLst>
          </p:nvPr>
        </p:nvSpPr>
        <p:spPr bwMode="auto">
          <a:xfrm>
            <a:off x="7441666" y="212882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Inventory &amp; Financial Posting</a:t>
            </a:r>
          </a:p>
        </p:txBody>
      </p:sp>
      <p:sp>
        <p:nvSpPr>
          <p:cNvPr id="119" name="Chevron 84"/>
          <p:cNvSpPr>
            <a:spLocks noChangeArrowheads="1"/>
          </p:cNvSpPr>
          <p:nvPr>
            <p:custDataLst>
              <p:tags r:id="rId6"/>
            </p:custDataLst>
          </p:nvPr>
        </p:nvSpPr>
        <p:spPr bwMode="auto">
          <a:xfrm>
            <a:off x="4331092" y="2152903"/>
            <a:ext cx="737939" cy="69763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Consignment</a:t>
            </a:r>
          </a:p>
          <a:p>
            <a:pPr>
              <a:lnSpc>
                <a:spcPct val="90000"/>
              </a:lnSpc>
              <a:buClr>
                <a:schemeClr val="accent1"/>
              </a:buClr>
              <a:buSzPct val="80000"/>
            </a:pPr>
            <a:r>
              <a:rPr lang="en-US" sz="700">
                <a:solidFill>
                  <a:srgbClr val="404040"/>
                </a:solidFill>
              </a:rPr>
              <a:t>Stock Adjustment</a:t>
            </a:r>
          </a:p>
        </p:txBody>
      </p:sp>
      <p:sp>
        <p:nvSpPr>
          <p:cNvPr id="120" name="Chevron 84"/>
          <p:cNvSpPr>
            <a:spLocks noChangeArrowheads="1"/>
          </p:cNvSpPr>
          <p:nvPr>
            <p:custDataLst>
              <p:tags r:id="rId7"/>
            </p:custDataLst>
          </p:nvPr>
        </p:nvSpPr>
        <p:spPr bwMode="auto">
          <a:xfrm>
            <a:off x="3563126" y="2156081"/>
            <a:ext cx="799482" cy="69763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Custodian Goods Return Notification </a:t>
            </a:r>
          </a:p>
        </p:txBody>
      </p:sp>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sz="2000" b="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a:solidFill>
                <a:srgbClr val="44697D"/>
              </a:solidFill>
              <a:latin typeface="+mn-lt"/>
            </a:endParaRPr>
          </a:p>
        </p:txBody>
      </p:sp>
      <p:sp>
        <p:nvSpPr>
          <p:cNvPr id="47" name="TextBox 83"/>
          <p:cNvSpPr txBox="1">
            <a:spLocks noChangeArrowheads="1"/>
          </p:cNvSpPr>
          <p:nvPr/>
        </p:nvSpPr>
        <p:spPr bwMode="auto">
          <a:xfrm>
            <a:off x="1763713" y="4140528"/>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a:solidFill>
                  <a:srgbClr val="666666"/>
                </a:solidFill>
                <a:latin typeface="BentonSans Bold" pitchFamily="2" charset="0"/>
              </a:rPr>
              <a:t>Overview</a:t>
            </a:r>
            <a:endParaRPr lang="en-US" sz="900">
              <a:solidFill>
                <a:srgbClr val="666666"/>
              </a:solidFill>
              <a:latin typeface="BentonSans Bold" pitchFamily="2" charset="0"/>
            </a:endParaRPr>
          </a:p>
        </p:txBody>
      </p:sp>
      <p:pic>
        <p:nvPicPr>
          <p:cNvPr id="55" name="Picture 54" descr="scenario_60pxgrün.png"/>
          <p:cNvPicPr>
            <a:picLocks noChangeAspect="1"/>
          </p:cNvPicPr>
          <p:nvPr/>
        </p:nvPicPr>
        <p:blipFill>
          <a:blip r:embed="rId14" cstate="print"/>
          <a:stretch>
            <a:fillRect/>
          </a:stretch>
        </p:blipFill>
        <p:spPr>
          <a:xfrm>
            <a:off x="366458" y="4843266"/>
            <a:ext cx="180000" cy="180000"/>
          </a:xfrm>
          <a:prstGeom prst="rect">
            <a:avLst/>
          </a:prstGeom>
        </p:spPr>
      </p:pic>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242152"/>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a:t>This scenario streamlines the entire customer consignment process for mid-size companies.</a:t>
            </a:r>
          </a:p>
          <a:p>
            <a:pPr>
              <a:lnSpc>
                <a:spcPct val="95000"/>
              </a:lnSpc>
              <a:spcBef>
                <a:spcPts val="600"/>
              </a:spcBef>
              <a:spcAft>
                <a:spcPts val="600"/>
              </a:spcAft>
              <a:buSzPct val="125000"/>
            </a:pPr>
            <a:r>
              <a:rPr lang="en-US" sz="900"/>
              <a:t>SAP Business ByDesign helps you efficiently run the entire customer consignment process from initiating the consignment fill-up and delivery over managing adjustments or returns, through to invoicing, and financial settlement.</a:t>
            </a:r>
          </a:p>
          <a:p>
            <a:pPr>
              <a:lnSpc>
                <a:spcPct val="95000"/>
              </a:lnSpc>
              <a:spcBef>
                <a:spcPts val="600"/>
              </a:spcBef>
              <a:spcAft>
                <a:spcPts val="600"/>
              </a:spcAft>
              <a:buSzPct val="125000"/>
            </a:pPr>
            <a:r>
              <a:rPr lang="en-US" sz="900"/>
              <a:t>With customer consignment, you gain transparency of the consignment stock with respect to the inventory location and ownership. Furthermore, the transparency is also reflected in finance. </a:t>
            </a:r>
          </a:p>
        </p:txBody>
      </p:sp>
      <p:sp>
        <p:nvSpPr>
          <p:cNvPr id="129" name="TextBox 56"/>
          <p:cNvSpPr txBox="1">
            <a:spLocks noChangeArrowheads="1"/>
          </p:cNvSpPr>
          <p:nvPr/>
        </p:nvSpPr>
        <p:spPr bwMode="auto">
          <a:xfrm>
            <a:off x="4306888" y="4170363"/>
            <a:ext cx="4700587" cy="2943883"/>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a:solidFill>
                <a:srgbClr val="44697D"/>
              </a:solidFill>
            </a:endParaRPr>
          </a:p>
          <a:p>
            <a:pPr>
              <a:buClr>
                <a:schemeClr val="accent1"/>
              </a:buClr>
              <a:buSzPct val="80000"/>
              <a:buFont typeface="Wingdings" pitchFamily="2" charset="2"/>
              <a:buNone/>
            </a:pPr>
            <a:r>
              <a:rPr lang="en-US" sz="900"/>
              <a:t>   </a:t>
            </a:r>
          </a:p>
          <a:p>
            <a:pPr>
              <a:buClr>
                <a:schemeClr val="accent1"/>
              </a:buClr>
              <a:buSzPct val="80000"/>
              <a:buFont typeface="Wingdings" pitchFamily="2" charset="2"/>
              <a:buNone/>
            </a:pPr>
            <a:r>
              <a:rPr lang="en-US" sz="900"/>
              <a:t>    For the Consignor:</a:t>
            </a:r>
          </a:p>
          <a:p>
            <a:pPr marL="228600" lvl="1" indent="-114300">
              <a:lnSpc>
                <a:spcPct val="90000"/>
              </a:lnSpc>
              <a:spcBef>
                <a:spcPts val="600"/>
              </a:spcBef>
              <a:buClr>
                <a:srgbClr val="4DB9F5"/>
              </a:buClr>
              <a:buFont typeface="Wingdings" pitchFamily="2" charset="2"/>
              <a:buChar char="l"/>
            </a:pPr>
            <a:r>
              <a:rPr lang="en-US" sz="900"/>
              <a:t>Long-term contract to establish customer loyalty </a:t>
            </a:r>
          </a:p>
          <a:p>
            <a:pPr marL="228600" lvl="1" indent="-114300">
              <a:lnSpc>
                <a:spcPct val="90000"/>
              </a:lnSpc>
              <a:spcBef>
                <a:spcPts val="600"/>
              </a:spcBef>
              <a:buClr>
                <a:srgbClr val="4DB9F5"/>
              </a:buClr>
              <a:buFont typeface="Wingdings" pitchFamily="2" charset="2"/>
              <a:buChar char="l"/>
            </a:pPr>
            <a:r>
              <a:rPr lang="en-US" sz="900"/>
              <a:t>Material provision for trade or production consumption businesses</a:t>
            </a:r>
          </a:p>
          <a:p>
            <a:pPr marL="228600" lvl="1" indent="-114300">
              <a:lnSpc>
                <a:spcPct val="90000"/>
              </a:lnSpc>
              <a:spcBef>
                <a:spcPts val="600"/>
              </a:spcBef>
              <a:buClr>
                <a:srgbClr val="4DB9F5"/>
              </a:buClr>
              <a:buFont typeface="Wingdings" pitchFamily="2" charset="2"/>
              <a:buChar char="l"/>
            </a:pPr>
            <a:r>
              <a:rPr lang="en-US" sz="900"/>
              <a:t>Streamlined customer consignment process </a:t>
            </a:r>
          </a:p>
          <a:p>
            <a:pPr marL="228600" lvl="1" indent="-114300">
              <a:lnSpc>
                <a:spcPct val="90000"/>
              </a:lnSpc>
              <a:spcBef>
                <a:spcPts val="600"/>
              </a:spcBef>
              <a:buClr>
                <a:srgbClr val="4DB9F5"/>
              </a:buClr>
              <a:buFont typeface="Wingdings" pitchFamily="2" charset="2"/>
              <a:buChar char="l"/>
            </a:pPr>
            <a:r>
              <a:rPr lang="en-US" sz="900"/>
              <a:t>Immediate transparency in inventory location and ownership</a:t>
            </a:r>
          </a:p>
          <a:p>
            <a:pPr marL="228600" lvl="1" indent="-114300">
              <a:lnSpc>
                <a:spcPct val="90000"/>
              </a:lnSpc>
              <a:spcBef>
                <a:spcPts val="600"/>
              </a:spcBef>
              <a:buClr>
                <a:srgbClr val="4DB9F5"/>
              </a:buClr>
              <a:buFont typeface="Wingdings" pitchFamily="2" charset="2"/>
              <a:buChar char="l"/>
            </a:pPr>
            <a:r>
              <a:rPr lang="en-US" sz="900"/>
              <a:t>Transparency in finance</a:t>
            </a:r>
          </a:p>
          <a:p>
            <a:pPr marL="442913" lvl="1" indent="-114300">
              <a:lnSpc>
                <a:spcPct val="90000"/>
              </a:lnSpc>
              <a:spcBef>
                <a:spcPts val="600"/>
              </a:spcBef>
              <a:buClr>
                <a:srgbClr val="4DB9F5"/>
              </a:buClr>
              <a:buFont typeface="Wingdings" pitchFamily="2" charset="2"/>
              <a:buChar char="l"/>
            </a:pPr>
            <a:r>
              <a:rPr lang="en-US" sz="800"/>
              <a:t>Financial Statements</a:t>
            </a:r>
          </a:p>
          <a:p>
            <a:pPr marL="114300" lvl="1">
              <a:lnSpc>
                <a:spcPct val="90000"/>
              </a:lnSpc>
              <a:spcBef>
                <a:spcPts val="600"/>
              </a:spcBef>
              <a:buClr>
                <a:srgbClr val="4DB9F5"/>
              </a:buClr>
              <a:buNone/>
            </a:pPr>
            <a:endParaRPr lang="en-US" sz="900"/>
          </a:p>
          <a:p>
            <a:pPr marL="114300" lvl="1">
              <a:lnSpc>
                <a:spcPct val="90000"/>
              </a:lnSpc>
              <a:spcBef>
                <a:spcPts val="600"/>
              </a:spcBef>
              <a:buClr>
                <a:srgbClr val="4DB9F5"/>
              </a:buClr>
              <a:buNone/>
            </a:pPr>
            <a:r>
              <a:rPr lang="en-US" sz="900"/>
              <a:t>For the Customer:</a:t>
            </a:r>
          </a:p>
          <a:p>
            <a:pPr marL="228600" lvl="1" indent="-114300">
              <a:lnSpc>
                <a:spcPct val="90000"/>
              </a:lnSpc>
              <a:spcBef>
                <a:spcPts val="600"/>
              </a:spcBef>
              <a:buClr>
                <a:srgbClr val="4DB9F5"/>
              </a:buClr>
              <a:buFont typeface="Wingdings" pitchFamily="2" charset="2"/>
              <a:buChar char="l"/>
            </a:pPr>
            <a:r>
              <a:rPr lang="en-US" sz="900"/>
              <a:t> It helps to reduce capital lock-up while having the immediate availability of goods</a:t>
            </a:r>
          </a:p>
          <a:p>
            <a:pPr marL="228600" lvl="1" indent="-114300">
              <a:lnSpc>
                <a:spcPct val="90000"/>
              </a:lnSpc>
              <a:spcBef>
                <a:spcPts val="600"/>
              </a:spcBef>
              <a:buClr>
                <a:srgbClr val="4DB9F5"/>
              </a:buClr>
              <a:buFont typeface="Wingdings" pitchFamily="2" charset="2"/>
              <a:buChar char="l"/>
            </a:pPr>
            <a:endParaRPr lang="en-US" sz="900"/>
          </a:p>
          <a:p>
            <a:pPr marL="228600" lvl="1" indent="-114300">
              <a:lnSpc>
                <a:spcPct val="90000"/>
              </a:lnSpc>
              <a:spcBef>
                <a:spcPts val="600"/>
              </a:spcBef>
              <a:buClr>
                <a:srgbClr val="4DB9F5"/>
              </a:buClr>
              <a:buFont typeface="Wingdings" pitchFamily="2" charset="2"/>
              <a:buChar char="l"/>
            </a:pPr>
            <a:endParaRPr lang="en-US" sz="900"/>
          </a:p>
          <a:p>
            <a:pPr marL="228600" lvl="1" indent="-114300">
              <a:lnSpc>
                <a:spcPct val="90000"/>
              </a:lnSpc>
              <a:spcBef>
                <a:spcPts val="600"/>
              </a:spcBef>
              <a:spcAft>
                <a:spcPts val="300"/>
              </a:spcAft>
              <a:buClr>
                <a:schemeClr val="accent1"/>
              </a:buClr>
              <a:buFont typeface="Wingdings" pitchFamily="2" charset="2"/>
              <a:buChar char="l"/>
            </a:pPr>
            <a:endParaRPr lang="en-US" sz="900"/>
          </a:p>
        </p:txBody>
      </p:sp>
      <p:sp>
        <p:nvSpPr>
          <p:cNvPr id="130" name="TextBox 54"/>
          <p:cNvSpPr txBox="1">
            <a:spLocks noChangeArrowheads="1"/>
          </p:cNvSpPr>
          <p:nvPr/>
        </p:nvSpPr>
        <p:spPr bwMode="auto">
          <a:xfrm>
            <a:off x="4436912" y="4147858"/>
            <a:ext cx="1868488" cy="26193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1100" b="1">
                <a:solidFill>
                  <a:srgbClr val="666666"/>
                </a:solidFill>
                <a:latin typeface="BentonSans Bold" pitchFamily="2" charset="0"/>
              </a:rPr>
              <a:t>Key Benefits</a:t>
            </a:r>
          </a:p>
        </p:txBody>
      </p:sp>
      <p:pic>
        <p:nvPicPr>
          <p:cNvPr id="45" name="Picture 118" descr="sales"/>
          <p:cNvPicPr>
            <a:picLocks noChangeAspect="1" noChangeArrowheads="1"/>
          </p:cNvPicPr>
          <p:nvPr/>
        </p:nvPicPr>
        <p:blipFill>
          <a:blip r:embed="rId15" cstate="print"/>
          <a:stretch>
            <a:fillRect/>
          </a:stretch>
        </p:blipFill>
        <p:spPr bwMode="auto">
          <a:xfrm>
            <a:off x="319271" y="2813218"/>
            <a:ext cx="720000" cy="720000"/>
          </a:xfrm>
          <a:prstGeom prst="rect">
            <a:avLst/>
          </a:prstGeom>
          <a:noFill/>
          <a:ln w="9525">
            <a:noFill/>
            <a:miter lim="800000"/>
            <a:headEnd/>
            <a:tailEnd/>
          </a:ln>
        </p:spPr>
      </p:pic>
      <p:sp>
        <p:nvSpPr>
          <p:cNvPr id="49" name="TextBox 4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itchFamily="2" charset="0"/>
              </a:rPr>
              <a:t>Scenario </a:t>
            </a:r>
          </a:p>
          <a:p>
            <a:pPr>
              <a:buClr>
                <a:schemeClr val="accent1"/>
              </a:buClr>
              <a:buSzPct val="80000"/>
              <a:buFont typeface="Wingdings" pitchFamily="2" charset="2"/>
              <a:buNone/>
              <a:defRPr/>
            </a:pPr>
            <a:r>
              <a:rPr lang="en-US" sz="1200" b="1">
                <a:solidFill>
                  <a:srgbClr val="666666"/>
                </a:solidFill>
                <a:latin typeface="BentonSans Bold" pitchFamily="2" charset="0"/>
              </a:rPr>
              <a:t>Explorer</a:t>
            </a:r>
            <a:endParaRPr lang="en-US" sz="1000">
              <a:solidFill>
                <a:srgbClr val="666666"/>
              </a:solidFill>
              <a:latin typeface="BentonSans Bold" pitchFamily="2" charset="0"/>
            </a:endParaRPr>
          </a:p>
        </p:txBody>
      </p:sp>
      <p:sp>
        <p:nvSpPr>
          <p:cNvPr id="50"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a:t>Business Value</a:t>
            </a:r>
          </a:p>
        </p:txBody>
      </p:sp>
      <p:sp>
        <p:nvSpPr>
          <p:cNvPr id="51" name="TextBox 50"/>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a:t>Scenario Flow</a:t>
            </a:r>
          </a:p>
        </p:txBody>
      </p:sp>
      <p:pic>
        <p:nvPicPr>
          <p:cNvPr id="59" name="Picture 58"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0" name="Rectangle 57">
            <a:hlinkClick r:id="rId17"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Rectangle 55">
            <a:hlinkClick r:id="rId18"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56"/>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4" name="Chevron 84">
            <a:extLst>
              <a:ext uri="{FF2B5EF4-FFF2-40B4-BE49-F238E27FC236}">
                <a16:creationId xmlns:a16="http://schemas.microsoft.com/office/drawing/2014/main" id="{2AC60EF9-1CC6-4DD9-BA6E-21199CF71EA7}"/>
              </a:ext>
            </a:extLst>
          </p:cNvPr>
          <p:cNvSpPr>
            <a:spLocks noChangeArrowheads="1"/>
          </p:cNvSpPr>
          <p:nvPr>
            <p:custDataLst>
              <p:tags r:id="rId8"/>
            </p:custDataLst>
          </p:nvPr>
        </p:nvSpPr>
        <p:spPr bwMode="auto">
          <a:xfrm>
            <a:off x="1873832" y="212906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Processing Outbound Delivery</a:t>
            </a:r>
          </a:p>
        </p:txBody>
      </p:sp>
      <p:pic>
        <p:nvPicPr>
          <p:cNvPr id="68" name="Picture 32" descr="warehousing_and_manufacturing_execution">
            <a:extLst>
              <a:ext uri="{FF2B5EF4-FFF2-40B4-BE49-F238E27FC236}">
                <a16:creationId xmlns:a16="http://schemas.microsoft.com/office/drawing/2014/main" id="{954C11A7-5F48-4782-84D0-861079CCF89D}"/>
              </a:ext>
            </a:extLst>
          </p:cNvPr>
          <p:cNvPicPr preferRelativeResize="0">
            <a:picLocks noChangeAspect="1" noChangeArrowheads="1"/>
          </p:cNvPicPr>
          <p:nvPr/>
        </p:nvPicPr>
        <p:blipFill>
          <a:blip r:embed="rId20" cstate="print"/>
          <a:stretch>
            <a:fillRect/>
          </a:stretch>
        </p:blipFill>
        <p:spPr bwMode="auto">
          <a:xfrm>
            <a:off x="1816195" y="2892642"/>
            <a:ext cx="720000" cy="720000"/>
          </a:xfrm>
          <a:prstGeom prst="rect">
            <a:avLst/>
          </a:prstGeom>
          <a:noFill/>
          <a:ln w="9525">
            <a:noFill/>
            <a:miter lim="800000"/>
            <a:headEnd/>
            <a:tailEnd/>
          </a:ln>
        </p:spPr>
      </p:pic>
      <p:pic>
        <p:nvPicPr>
          <p:cNvPr id="69" name="Picture 36" descr="financial_value_chain_management">
            <a:extLst>
              <a:ext uri="{FF2B5EF4-FFF2-40B4-BE49-F238E27FC236}">
                <a16:creationId xmlns:a16="http://schemas.microsoft.com/office/drawing/2014/main" id="{AD4725C1-7A44-46E2-928D-E57D32FE5E9B}"/>
              </a:ext>
            </a:extLst>
          </p:cNvPr>
          <p:cNvPicPr preferRelativeResize="0">
            <a:picLocks noChangeAspect="1" noChangeArrowheads="1"/>
          </p:cNvPicPr>
          <p:nvPr/>
        </p:nvPicPr>
        <p:blipFill>
          <a:blip r:embed="rId21" cstate="print"/>
          <a:stretch>
            <a:fillRect/>
          </a:stretch>
        </p:blipFill>
        <p:spPr bwMode="auto">
          <a:xfrm>
            <a:off x="7833019" y="2890088"/>
            <a:ext cx="720000" cy="720000"/>
          </a:xfrm>
          <a:prstGeom prst="rect">
            <a:avLst/>
          </a:prstGeom>
          <a:noFill/>
          <a:ln w="9525">
            <a:noFill/>
            <a:miter lim="800000"/>
            <a:headEnd/>
            <a:tailEnd/>
          </a:ln>
        </p:spPr>
      </p:pic>
      <p:pic>
        <p:nvPicPr>
          <p:cNvPr id="70" name="Picture 65" descr="supply_chain_planning_and_control">
            <a:extLst>
              <a:ext uri="{FF2B5EF4-FFF2-40B4-BE49-F238E27FC236}">
                <a16:creationId xmlns:a16="http://schemas.microsoft.com/office/drawing/2014/main" id="{1553ECC0-59E3-4526-8864-C9CDFA6B2722}"/>
              </a:ext>
            </a:extLst>
          </p:cNvPr>
          <p:cNvPicPr preferRelativeResize="0">
            <a:picLocks noChangeAspect="1" noChangeArrowheads="1"/>
          </p:cNvPicPr>
          <p:nvPr/>
        </p:nvPicPr>
        <p:blipFill>
          <a:blip r:embed="rId22" cstate="print"/>
          <a:stretch>
            <a:fillRect/>
          </a:stretch>
        </p:blipFill>
        <p:spPr bwMode="auto">
          <a:xfrm>
            <a:off x="5930017" y="2891634"/>
            <a:ext cx="720000" cy="720000"/>
          </a:xfrm>
          <a:prstGeom prst="rect">
            <a:avLst/>
          </a:prstGeom>
          <a:noFill/>
          <a:ln w="9525">
            <a:noFill/>
            <a:miter lim="800000"/>
            <a:headEnd/>
            <a:tailEnd/>
          </a:ln>
        </p:spPr>
      </p:pic>
      <p:pic>
        <p:nvPicPr>
          <p:cNvPr id="73" name="Picture 34" descr="financial_and_managerial_accounting">
            <a:extLst>
              <a:ext uri="{FF2B5EF4-FFF2-40B4-BE49-F238E27FC236}">
                <a16:creationId xmlns:a16="http://schemas.microsoft.com/office/drawing/2014/main" id="{C625B61D-9519-4C44-8550-21207DD31CD6}"/>
              </a:ext>
            </a:extLst>
          </p:cNvPr>
          <p:cNvPicPr preferRelativeResize="0">
            <a:picLocks noChangeAspect="1" noChangeArrowheads="1"/>
          </p:cNvPicPr>
          <p:nvPr/>
        </p:nvPicPr>
        <p:blipFill>
          <a:blip r:embed="rId23" cstate="print"/>
          <a:stretch>
            <a:fillRect/>
          </a:stretch>
        </p:blipFill>
        <p:spPr bwMode="auto">
          <a:xfrm>
            <a:off x="3542436" y="2925821"/>
            <a:ext cx="720000" cy="744487"/>
          </a:xfrm>
          <a:prstGeom prst="rect">
            <a:avLst/>
          </a:prstGeom>
          <a:noFill/>
          <a:ln w="9525">
            <a:noFill/>
            <a:miter lim="800000"/>
            <a:headEnd/>
            <a:tailEnd/>
          </a:ln>
        </p:spPr>
      </p:pic>
      <p:sp>
        <p:nvSpPr>
          <p:cNvPr id="43" name="Chevron 84">
            <a:extLst>
              <a:ext uri="{FF2B5EF4-FFF2-40B4-BE49-F238E27FC236}">
                <a16:creationId xmlns:a16="http://schemas.microsoft.com/office/drawing/2014/main" id="{CD5A34C3-7A68-4A2C-8FA0-CC7982687961}"/>
              </a:ext>
            </a:extLst>
          </p:cNvPr>
          <p:cNvSpPr>
            <a:spLocks noChangeArrowheads="1"/>
          </p:cNvSpPr>
          <p:nvPr>
            <p:custDataLst>
              <p:tags r:id="rId9"/>
            </p:custDataLst>
          </p:nvPr>
        </p:nvSpPr>
        <p:spPr bwMode="auto">
          <a:xfrm>
            <a:off x="8208541" y="212245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Process Receivables, Payments,</a:t>
            </a:r>
          </a:p>
          <a:p>
            <a:pPr>
              <a:lnSpc>
                <a:spcPct val="90000"/>
              </a:lnSpc>
              <a:buClr>
                <a:schemeClr val="accent1"/>
              </a:buClr>
              <a:buSzPct val="80000"/>
            </a:pPr>
            <a:r>
              <a:rPr lang="en-US" sz="700">
                <a:solidFill>
                  <a:srgbClr val="404040"/>
                </a:solidFill>
              </a:rPr>
              <a:t>&amp; Profitability Analysis, &amp; Revenue Recognition</a:t>
            </a:r>
          </a:p>
        </p:txBody>
      </p:sp>
      <p:sp>
        <p:nvSpPr>
          <p:cNvPr id="76" name="Chevron 84">
            <a:extLst>
              <a:ext uri="{FF2B5EF4-FFF2-40B4-BE49-F238E27FC236}">
                <a16:creationId xmlns:a16="http://schemas.microsoft.com/office/drawing/2014/main" id="{F58DFC5E-A70D-4343-A6AD-9C6C90F9A300}"/>
              </a:ext>
            </a:extLst>
          </p:cNvPr>
          <p:cNvSpPr>
            <a:spLocks noChangeArrowheads="1"/>
          </p:cNvSpPr>
          <p:nvPr>
            <p:custDataLst>
              <p:tags r:id="rId10"/>
            </p:custDataLst>
          </p:nvPr>
        </p:nvSpPr>
        <p:spPr bwMode="auto">
          <a:xfrm>
            <a:off x="5049178" y="2149474"/>
            <a:ext cx="737939" cy="69763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Reporting</a:t>
            </a:r>
          </a:p>
        </p:txBody>
      </p:sp>
      <p:sp>
        <p:nvSpPr>
          <p:cNvPr id="77" name="Chevron 84">
            <a:extLst>
              <a:ext uri="{FF2B5EF4-FFF2-40B4-BE49-F238E27FC236}">
                <a16:creationId xmlns:a16="http://schemas.microsoft.com/office/drawing/2014/main" id="{A2A8C968-E0D1-40AE-AEDB-D3A7FD659239}"/>
              </a:ext>
            </a:extLst>
          </p:cNvPr>
          <p:cNvSpPr>
            <a:spLocks noChangeArrowheads="1"/>
          </p:cNvSpPr>
          <p:nvPr>
            <p:custDataLst>
              <p:tags r:id="rId11"/>
            </p:custDataLst>
          </p:nvPr>
        </p:nvSpPr>
        <p:spPr bwMode="auto">
          <a:xfrm>
            <a:off x="2665333" y="2142229"/>
            <a:ext cx="737939"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a:solidFill>
                  <a:srgbClr val="404040"/>
                </a:solidFill>
              </a:rPr>
              <a:t>Create Inventory &amp; Financial Posting</a:t>
            </a:r>
          </a:p>
        </p:txBody>
      </p:sp>
      <p:pic>
        <p:nvPicPr>
          <p:cNvPr id="78" name="Picture 35" descr="financial_performance_management">
            <a:extLst>
              <a:ext uri="{FF2B5EF4-FFF2-40B4-BE49-F238E27FC236}">
                <a16:creationId xmlns:a16="http://schemas.microsoft.com/office/drawing/2014/main" id="{22D23D9C-C980-49DF-AB8D-E4DACF0AA8AA}"/>
              </a:ext>
            </a:extLst>
          </p:cNvPr>
          <p:cNvPicPr preferRelativeResize="0">
            <a:picLocks noChangeAspect="1" noChangeArrowheads="1"/>
          </p:cNvPicPr>
          <p:nvPr/>
        </p:nvPicPr>
        <p:blipFill>
          <a:blip r:embed="rId24" cstate="print"/>
          <a:stretch>
            <a:fillRect/>
          </a:stretch>
        </p:blipFill>
        <p:spPr bwMode="auto">
          <a:xfrm>
            <a:off x="5087338" y="3009984"/>
            <a:ext cx="953093" cy="525438"/>
          </a:xfrm>
          <a:prstGeom prst="rect">
            <a:avLst/>
          </a:prstGeom>
          <a:noFill/>
          <a:ln w="9525">
            <a:noFill/>
            <a:miter lim="800000"/>
            <a:headEnd/>
            <a:tailEnd/>
          </a:ln>
        </p:spPr>
      </p:pic>
    </p:spTree>
    <p:extLst>
      <p:ext uri="{BB962C8B-B14F-4D97-AF65-F5344CB8AC3E}">
        <p14:creationId xmlns:p14="http://schemas.microsoft.com/office/powerpoint/2010/main" val="99782655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62075"/>
            <a:ext cx="8496000" cy="756000"/>
          </a:xfrm>
        </p:spPr>
        <p:txBody>
          <a:bodyPr/>
          <a:lstStyle/>
          <a:p>
            <a:r>
              <a:rPr lang="en-US"/>
              <a:t>Customer Consignment</a:t>
            </a:r>
            <a:br>
              <a:rPr lang="en-US"/>
            </a:br>
            <a:r>
              <a:rPr lang="en-US" sz="2000" b="0"/>
              <a:t>Scenario Flow </a:t>
            </a:r>
          </a:p>
        </p:txBody>
      </p:sp>
      <p:sp>
        <p:nvSpPr>
          <p:cNvPr id="3" name="Rectangle 122"/>
          <p:cNvSpPr>
            <a:spLocks noChangeArrowheads="1"/>
          </p:cNvSpPr>
          <p:nvPr/>
        </p:nvSpPr>
        <p:spPr bwMode="auto">
          <a:xfrm>
            <a:off x="1763713" y="5537606"/>
            <a:ext cx="7380287" cy="131336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750080"/>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Bold" pitchFamily="2" charset="0"/>
              </a:rPr>
              <a:t>Legend &amp; Variants</a:t>
            </a:r>
            <a:endParaRPr lang="en-US" sz="700">
              <a:solidFill>
                <a:srgbClr val="666666"/>
              </a:solidFill>
              <a:latin typeface="BentonSans Bold" pitchFamily="2" charset="0"/>
            </a:endParaRPr>
          </a:p>
        </p:txBody>
      </p:sp>
      <p:cxnSp>
        <p:nvCxnSpPr>
          <p:cNvPr id="6" name="AutoShape 482"/>
          <p:cNvCxnSpPr>
            <a:cxnSpLocks noChangeShapeType="1"/>
          </p:cNvCxnSpPr>
          <p:nvPr/>
        </p:nvCxnSpPr>
        <p:spPr bwMode="auto">
          <a:xfrm flipH="1" flipV="1">
            <a:off x="6400362" y="6218239"/>
            <a:ext cx="2026" cy="184149"/>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888"/>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a:solidFill>
                  <a:schemeClr val="accent2"/>
                </a:solidFill>
              </a:rPr>
              <a:t>Work center in which process is performed</a:t>
            </a:r>
            <a:br>
              <a:rPr lang="en-US" sz="600">
                <a:solidFill>
                  <a:schemeClr val="accent2"/>
                </a:solidFill>
              </a:rPr>
            </a:br>
            <a:endParaRPr lang="en-US" sz="60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a:solidFill>
                  <a:schemeClr val="accent2"/>
                </a:solidFill>
              </a:rPr>
              <a:t>Business </a:t>
            </a:r>
          </a:p>
          <a:p>
            <a:pPr>
              <a:defRPr/>
            </a:pPr>
            <a:r>
              <a:rPr lang="en-US" sz="60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5513543" y="624563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a:solidFill>
                  <a:schemeClr val="accent2"/>
                </a:solidFill>
              </a:rPr>
              <a:t>Related scenarios</a:t>
            </a:r>
          </a:p>
        </p:txBody>
      </p:sp>
      <p:sp>
        <p:nvSpPr>
          <p:cNvPr id="22" name="Chevron 426"/>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a:solidFill>
                  <a:srgbClr val="404040"/>
                </a:solidFill>
              </a:rPr>
              <a:t>Dotted line = optional</a:t>
            </a:r>
          </a:p>
          <a:p>
            <a:pPr>
              <a:lnSpc>
                <a:spcPct val="90000"/>
              </a:lnSpc>
              <a:buClr>
                <a:schemeClr val="accent1"/>
              </a:buClr>
              <a:buSzPct val="80000"/>
            </a:pPr>
            <a:endParaRPr lang="en-US" sz="600">
              <a:solidFill>
                <a:srgbClr val="404040"/>
              </a:solidFill>
            </a:endParaRPr>
          </a:p>
          <a:p>
            <a:pPr>
              <a:lnSpc>
                <a:spcPct val="90000"/>
              </a:lnSpc>
              <a:buClr>
                <a:schemeClr val="accent1"/>
              </a:buClr>
              <a:buSzPct val="80000"/>
            </a:pPr>
            <a:endParaRPr lang="en-US" sz="600">
              <a:solidFill>
                <a:srgbClr val="404040"/>
              </a:solidFill>
            </a:endParaRPr>
          </a:p>
          <a:p>
            <a:pPr>
              <a:lnSpc>
                <a:spcPct val="90000"/>
              </a:lnSpc>
              <a:buClr>
                <a:schemeClr val="accent1"/>
              </a:buClr>
              <a:buSzPct val="80000"/>
            </a:pPr>
            <a:endParaRPr lang="en-US" sz="600">
              <a:solidFill>
                <a:srgbClr val="404040"/>
              </a:solidFill>
            </a:endParaRPr>
          </a:p>
        </p:txBody>
      </p:sp>
      <p:sp>
        <p:nvSpPr>
          <p:cNvPr id="23" name="Chevron 362"/>
          <p:cNvSpPr>
            <a:spLocks noChangeArrowheads="1"/>
          </p:cNvSpPr>
          <p:nvPr/>
        </p:nvSpPr>
        <p:spPr bwMode="auto">
          <a:xfrm>
            <a:off x="2409825" y="6113463"/>
            <a:ext cx="490538" cy="534987"/>
          </a:xfrm>
          <a:prstGeom prst="chevron">
            <a:avLst>
              <a:gd name="adj" fmla="val 10375"/>
            </a:avLst>
          </a:prstGeom>
          <a:solidFill>
            <a:srgbClr val="9EE0FF"/>
          </a:solidFill>
          <a:ln w="6350" cap="rnd" algn="ctr">
            <a:solidFill>
              <a:srgbClr val="F0AB00"/>
            </a:solidFill>
            <a:prstDash val="dash"/>
            <a:bevel/>
            <a:headEnd/>
            <a:tailEnd/>
          </a:ln>
        </p:spPr>
        <p:txBody>
          <a:bodyPr lIns="73152" tIns="36000" rIns="0" bIns="46800" anchor="ctr"/>
          <a:lstStyle/>
          <a:p>
            <a:pPr>
              <a:lnSpc>
                <a:spcPct val="90000"/>
              </a:lnSpc>
              <a:buClr>
                <a:schemeClr val="accent1"/>
              </a:buClr>
              <a:buSzPct val="80000"/>
            </a:pPr>
            <a:r>
              <a:rPr lang="en-US" sz="600">
                <a:solidFill>
                  <a:schemeClr val="tx1">
                    <a:lumMod val="75000"/>
                    <a:lumOff val="25000"/>
                  </a:schemeClr>
                </a:solidFill>
              </a:rPr>
              <a:t>Dotted line = optional</a:t>
            </a:r>
          </a:p>
          <a:p>
            <a:pPr>
              <a:lnSpc>
                <a:spcPct val="90000"/>
              </a:lnSpc>
              <a:buClr>
                <a:schemeClr val="accent1"/>
              </a:buClr>
              <a:buSzPct val="80000"/>
            </a:pPr>
            <a:endParaRPr lang="en-US" sz="600">
              <a:solidFill>
                <a:schemeClr val="tx1">
                  <a:lumMod val="75000"/>
                  <a:lumOff val="25000"/>
                </a:schemeClr>
              </a:solidFill>
            </a:endParaRPr>
          </a:p>
          <a:p>
            <a:pPr>
              <a:lnSpc>
                <a:spcPct val="90000"/>
              </a:lnSpc>
              <a:buClr>
                <a:schemeClr val="accent1"/>
              </a:buClr>
              <a:buSzPct val="80000"/>
            </a:pPr>
            <a:endParaRPr lang="en-US" sz="600">
              <a:solidFill>
                <a:schemeClr val="tx1">
                  <a:lumMod val="75000"/>
                  <a:lumOff val="25000"/>
                </a:schemeClr>
              </a:solidFill>
            </a:endParaRPr>
          </a:p>
          <a:p>
            <a:pPr>
              <a:lnSpc>
                <a:spcPct val="90000"/>
              </a:lnSpc>
              <a:buClr>
                <a:schemeClr val="accent1"/>
              </a:buClr>
              <a:buSzPct val="80000"/>
            </a:pPr>
            <a:endParaRPr lang="en-US" sz="600">
              <a:solidFill>
                <a:schemeClr val="tx1">
                  <a:lumMod val="75000"/>
                  <a:lumOff val="25000"/>
                </a:schemeClr>
              </a:solidFill>
            </a:endParaRPr>
          </a:p>
        </p:txBody>
      </p:sp>
      <p:sp>
        <p:nvSpPr>
          <p:cNvPr id="25" name="Chevron 426"/>
          <p:cNvSpPr>
            <a:spLocks noChangeArrowheads="1"/>
          </p:cNvSpPr>
          <p:nvPr/>
        </p:nvSpPr>
        <p:spPr bwMode="auto">
          <a:xfrm>
            <a:off x="1812925" y="62849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a:solidFill>
                  <a:srgbClr val="404040"/>
                </a:solidFill>
              </a:rPr>
              <a:t>Process mainly driven by the user</a:t>
            </a:r>
          </a:p>
        </p:txBody>
      </p:sp>
      <p:sp>
        <p:nvSpPr>
          <p:cNvPr id="26" name="Chevron 362"/>
          <p:cNvSpPr>
            <a:spLocks noChangeArrowheads="1"/>
          </p:cNvSpPr>
          <p:nvPr/>
        </p:nvSpPr>
        <p:spPr bwMode="auto">
          <a:xfrm>
            <a:off x="2311400" y="6284913"/>
            <a:ext cx="490538"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a:solidFill>
                  <a:schemeClr val="tx1">
                    <a:lumMod val="75000"/>
                    <a:lumOff val="25000"/>
                  </a:schemeClr>
                </a:solidFill>
              </a:rPr>
              <a:t>Process mainly driven by the system</a:t>
            </a:r>
          </a:p>
        </p:txBody>
      </p:sp>
      <p:grpSp>
        <p:nvGrpSpPr>
          <p:cNvPr id="27"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a:solidFill>
                    <a:srgbClr val="404040"/>
                  </a:solidFill>
                </a:rPr>
                <a:t>Process variant1</a:t>
              </a:r>
            </a:p>
            <a:p>
              <a:pPr marL="57150" indent="-57150">
                <a:buFontTx/>
                <a:buChar char="•"/>
              </a:pPr>
              <a:r>
                <a:rPr lang="de-DE" sz="600">
                  <a:solidFill>
                    <a:srgbClr val="404040"/>
                  </a:solidFill>
                </a:rPr>
                <a:t>Process variant 2</a:t>
              </a:r>
              <a:endParaRPr lang="en-US" sz="600">
                <a:solidFill>
                  <a:srgbClr val="404040"/>
                </a:solidFill>
              </a:endParaRPr>
            </a:p>
          </p:txBody>
        </p:sp>
      </p:grpSp>
      <p:pic>
        <p:nvPicPr>
          <p:cNvPr id="36" name="Picture 35" descr="scenario_60pxgrün.png"/>
          <p:cNvPicPr>
            <a:picLocks noChangeAspect="1"/>
          </p:cNvPicPr>
          <p:nvPr/>
        </p:nvPicPr>
        <p:blipFill>
          <a:blip r:embed="rId4"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a:solidFill>
                  <a:srgbClr val="666666"/>
                </a:solidFill>
                <a:latin typeface="BentonSans Bold" pitchFamily="2" charset="0"/>
              </a:rPr>
              <a:t>Scenario </a:t>
            </a:r>
          </a:p>
          <a:p>
            <a:pPr>
              <a:buClr>
                <a:schemeClr val="accent1"/>
              </a:buClr>
              <a:buSzPct val="80000"/>
              <a:buFont typeface="Wingdings" pitchFamily="2" charset="2"/>
              <a:buNone/>
              <a:defRPr/>
            </a:pPr>
            <a:r>
              <a:rPr lang="en-US" sz="1200" b="1">
                <a:solidFill>
                  <a:srgbClr val="666666"/>
                </a:solidFill>
                <a:latin typeface="BentonSans Bold" pitchFamily="2" charset="0"/>
              </a:rPr>
              <a:t>Explorer</a:t>
            </a:r>
            <a:endParaRPr lang="en-US" sz="1000">
              <a:solidFill>
                <a:srgbClr val="666666"/>
              </a:solidFill>
              <a:latin typeface="BentonSans Bold" pitchFamily="2" charset="0"/>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a:latin typeface="+mn-lt"/>
              </a:rPr>
              <a:t>Scenario/Processes</a:t>
            </a:r>
          </a:p>
        </p:txBody>
      </p:sp>
      <p:sp>
        <p:nvSpPr>
          <p:cNvPr id="64"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a:t>Scenario Flow</a:t>
            </a:r>
          </a:p>
        </p:txBody>
      </p:sp>
      <p:pic>
        <p:nvPicPr>
          <p:cNvPr id="66" name="Picture 65" descr="Calculator_2_60px.png"/>
          <p:cNvPicPr>
            <a:picLocks noChangeAspect="1"/>
          </p:cNvPicPr>
          <p:nvPr/>
        </p:nvPicPr>
        <p:blipFill>
          <a:blip r:embed="rId5" cstate="print"/>
          <a:stretch>
            <a:fillRect/>
          </a:stretch>
        </p:blipFill>
        <p:spPr>
          <a:xfrm>
            <a:off x="366739" y="5245467"/>
            <a:ext cx="180000" cy="180000"/>
          </a:xfrm>
          <a:prstGeom prst="rect">
            <a:avLst/>
          </a:prstGeom>
        </p:spPr>
      </p:pic>
      <p:sp>
        <p:nvSpPr>
          <p:cNvPr id="68"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5">
            <a:hlinkClick r:id="rId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39" name="Picture 38" descr="Monitor_60px.png"/>
          <p:cNvPicPr>
            <a:picLocks noChangeAspect="1"/>
          </p:cNvPicPr>
          <p:nvPr/>
        </p:nvPicPr>
        <p:blipFill>
          <a:blip r:embed="rId8" cstate="print"/>
          <a:stretch>
            <a:fillRect/>
          </a:stretch>
        </p:blipFill>
        <p:spPr>
          <a:xfrm>
            <a:off x="361854" y="5605004"/>
            <a:ext cx="180000" cy="180000"/>
          </a:xfrm>
          <a:prstGeom prst="rect">
            <a:avLst/>
          </a:prstGeom>
        </p:spPr>
      </p:pic>
      <p:sp>
        <p:nvSpPr>
          <p:cNvPr id="5" name="Rectangle 4"/>
          <p:cNvSpPr/>
          <p:nvPr/>
        </p:nvSpPr>
        <p:spPr bwMode="gray">
          <a:xfrm>
            <a:off x="3680305" y="6305998"/>
            <a:ext cx="590698" cy="383954"/>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a:ln>
                  <a:noFill/>
                </a:ln>
                <a:solidFill>
                  <a:srgbClr val="D2DDF2"/>
                </a:solidFill>
                <a:effectLst/>
                <a:uLnTx/>
                <a:uFillTx/>
                <a:latin typeface="BentonSans Book "/>
                <a:ea typeface="Arial Unicode MS" pitchFamily="34" charset="-128"/>
                <a:cs typeface="BentonSans Book "/>
              </a:rPr>
              <a:t>Work Center</a:t>
            </a:r>
          </a:p>
        </p:txBody>
      </p:sp>
      <p:sp>
        <p:nvSpPr>
          <p:cNvPr id="50" name="Rectangle 49"/>
          <p:cNvSpPr/>
          <p:nvPr/>
        </p:nvSpPr>
        <p:spPr bwMode="gray">
          <a:xfrm>
            <a:off x="3731954" y="6618413"/>
            <a:ext cx="471377"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a:ln>
                <a:noFill/>
              </a:ln>
              <a:effectLst/>
              <a:uLnTx/>
              <a:uFillTx/>
              <a:ea typeface="Arial Unicode MS" pitchFamily="34" charset="-128"/>
              <a:cs typeface="Arial Unicode MS" pitchFamily="34" charset="-128"/>
            </a:endParaRPr>
          </a:p>
        </p:txBody>
      </p:sp>
      <p:sp>
        <p:nvSpPr>
          <p:cNvPr id="67" name="Rectangle 74">
            <a:extLst>
              <a:ext uri="{FF2B5EF4-FFF2-40B4-BE49-F238E27FC236}">
                <a16:creationId xmlns:a16="http://schemas.microsoft.com/office/drawing/2014/main" id="{078A049F-B74A-458B-B1BD-B54F38B32A7C}"/>
              </a:ext>
            </a:extLst>
          </p:cNvPr>
          <p:cNvSpPr>
            <a:spLocks noChangeArrowheads="1"/>
          </p:cNvSpPr>
          <p:nvPr/>
        </p:nvSpPr>
        <p:spPr bwMode="auto">
          <a:xfrm>
            <a:off x="2991206" y="1483833"/>
            <a:ext cx="574675" cy="276999"/>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New Business</a:t>
            </a:r>
          </a:p>
          <a:p>
            <a:pPr algn="ctr"/>
            <a:endParaRPr lang="en-US" sz="600">
              <a:solidFill>
                <a:schemeClr val="bg1"/>
              </a:solidFill>
              <a:latin typeface="BentonSans Book" pitchFamily="2" charset="0"/>
            </a:endParaRPr>
          </a:p>
          <a:p>
            <a:pPr algn="ctr"/>
            <a:endParaRPr lang="en-US" sz="600">
              <a:solidFill>
                <a:schemeClr val="bg1"/>
              </a:solidFill>
              <a:latin typeface="BentonSans Book" pitchFamily="2" charset="0"/>
            </a:endParaRPr>
          </a:p>
        </p:txBody>
      </p:sp>
      <p:pic>
        <p:nvPicPr>
          <p:cNvPr id="71" name="Picture 70">
            <a:extLst>
              <a:ext uri="{FF2B5EF4-FFF2-40B4-BE49-F238E27FC236}">
                <a16:creationId xmlns:a16="http://schemas.microsoft.com/office/drawing/2014/main" id="{D496A819-ACD2-40FA-B7B7-FDDAAD3A4C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09238" y="1404612"/>
            <a:ext cx="589295" cy="382737"/>
          </a:xfrm>
          <a:prstGeom prst="rect">
            <a:avLst/>
          </a:prstGeom>
        </p:spPr>
      </p:pic>
      <p:sp>
        <p:nvSpPr>
          <p:cNvPr id="72" name="Rectangle 74">
            <a:extLst>
              <a:ext uri="{FF2B5EF4-FFF2-40B4-BE49-F238E27FC236}">
                <a16:creationId xmlns:a16="http://schemas.microsoft.com/office/drawing/2014/main" id="{388A727F-5B66-4555-A9FE-FD90E6E5EBD0}"/>
              </a:ext>
            </a:extLst>
          </p:cNvPr>
          <p:cNvSpPr>
            <a:spLocks noChangeArrowheads="1"/>
          </p:cNvSpPr>
          <p:nvPr/>
        </p:nvSpPr>
        <p:spPr bwMode="auto">
          <a:xfrm>
            <a:off x="2919555" y="1482633"/>
            <a:ext cx="574675"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Sales </a:t>
            </a:r>
          </a:p>
          <a:p>
            <a:pPr algn="ctr"/>
            <a:r>
              <a:rPr lang="en-US" sz="600">
                <a:solidFill>
                  <a:schemeClr val="bg1"/>
                </a:solidFill>
                <a:latin typeface="BentonSans Book" pitchFamily="2" charset="0"/>
              </a:rPr>
              <a:t>Orders</a:t>
            </a:r>
          </a:p>
        </p:txBody>
      </p:sp>
      <p:sp>
        <p:nvSpPr>
          <p:cNvPr id="74" name="Rectangle 74">
            <a:extLst>
              <a:ext uri="{FF2B5EF4-FFF2-40B4-BE49-F238E27FC236}">
                <a16:creationId xmlns:a16="http://schemas.microsoft.com/office/drawing/2014/main" id="{B2DA0AC2-DA06-4710-9457-1CC524E9B5F9}"/>
              </a:ext>
            </a:extLst>
          </p:cNvPr>
          <p:cNvSpPr>
            <a:spLocks noChangeArrowheads="1"/>
          </p:cNvSpPr>
          <p:nvPr/>
        </p:nvSpPr>
        <p:spPr bwMode="auto">
          <a:xfrm>
            <a:off x="4969380" y="1441100"/>
            <a:ext cx="574675" cy="276999"/>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Outbound </a:t>
            </a:r>
          </a:p>
          <a:p>
            <a:pPr algn="ctr"/>
            <a:r>
              <a:rPr lang="en-US" sz="600">
                <a:solidFill>
                  <a:schemeClr val="bg1"/>
                </a:solidFill>
                <a:latin typeface="BentonSans Book" pitchFamily="2" charset="0"/>
              </a:rPr>
              <a:t>Logistics Control</a:t>
            </a:r>
          </a:p>
        </p:txBody>
      </p:sp>
      <p:sp>
        <p:nvSpPr>
          <p:cNvPr id="84" name="Chevron 426">
            <a:hlinkClick r:id="rId7" action="ppaction://hlinksldjump"/>
            <a:extLst>
              <a:ext uri="{FF2B5EF4-FFF2-40B4-BE49-F238E27FC236}">
                <a16:creationId xmlns:a16="http://schemas.microsoft.com/office/drawing/2014/main" id="{D0C73C8A-4786-4F70-B0CC-73036BAFE327}"/>
              </a:ext>
            </a:extLst>
          </p:cNvPr>
          <p:cNvSpPr>
            <a:spLocks noChangeArrowheads="1"/>
          </p:cNvSpPr>
          <p:nvPr/>
        </p:nvSpPr>
        <p:spPr bwMode="auto">
          <a:xfrm>
            <a:off x="3013786" y="2027036"/>
            <a:ext cx="62547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Creating </a:t>
            </a:r>
            <a:br>
              <a:rPr lang="en-US" sz="600">
                <a:solidFill>
                  <a:srgbClr val="404040"/>
                </a:solidFill>
              </a:rPr>
            </a:br>
            <a:r>
              <a:rPr lang="en-US" sz="600">
                <a:solidFill>
                  <a:srgbClr val="404040"/>
                </a:solidFill>
              </a:rPr>
              <a:t>Sales Orders for Consignment Fill-up</a:t>
            </a:r>
          </a:p>
        </p:txBody>
      </p:sp>
      <p:sp>
        <p:nvSpPr>
          <p:cNvPr id="89" name="Pentagon 71">
            <a:extLst>
              <a:ext uri="{FF2B5EF4-FFF2-40B4-BE49-F238E27FC236}">
                <a16:creationId xmlns:a16="http://schemas.microsoft.com/office/drawing/2014/main" id="{1A356649-E65F-41E1-A096-A8DE6FBA1DD1}"/>
              </a:ext>
            </a:extLst>
          </p:cNvPr>
          <p:cNvSpPr>
            <a:spLocks noChangeArrowheads="1"/>
          </p:cNvSpPr>
          <p:nvPr/>
        </p:nvSpPr>
        <p:spPr bwMode="auto">
          <a:xfrm>
            <a:off x="1967744" y="3211263"/>
            <a:ext cx="633413" cy="604837"/>
          </a:xfrm>
          <a:prstGeom prst="homePlate">
            <a:avLst>
              <a:gd name="adj" fmla="val 11258"/>
            </a:avLst>
          </a:prstGeom>
          <a:noFill/>
          <a:ln w="19050" cap="rnd" algn="ctr">
            <a:noFill/>
            <a:bevel/>
            <a:headEnd/>
            <a:tailEnd/>
          </a:ln>
        </p:spPr>
        <p:txBody>
          <a:bodyPr lIns="72000" tIns="36000" rIns="0" bIns="46800" anchor="b"/>
          <a:lstStyle/>
          <a:p>
            <a:endParaRPr lang="en-US" sz="700">
              <a:solidFill>
                <a:srgbClr val="404040"/>
              </a:solidFill>
            </a:endParaRPr>
          </a:p>
        </p:txBody>
      </p:sp>
      <p:grpSp>
        <p:nvGrpSpPr>
          <p:cNvPr id="93" name="Group 70">
            <a:extLst>
              <a:ext uri="{FF2B5EF4-FFF2-40B4-BE49-F238E27FC236}">
                <a16:creationId xmlns:a16="http://schemas.microsoft.com/office/drawing/2014/main" id="{72EFC440-BA76-4B28-936C-7D5AB83EA0D9}"/>
              </a:ext>
            </a:extLst>
          </p:cNvPr>
          <p:cNvGrpSpPr>
            <a:grpSpLocks/>
          </p:cNvGrpSpPr>
          <p:nvPr/>
        </p:nvGrpSpPr>
        <p:grpSpPr bwMode="auto">
          <a:xfrm>
            <a:off x="2038970" y="2509648"/>
            <a:ext cx="719138" cy="530226"/>
            <a:chOff x="1836" y="3915"/>
            <a:chExt cx="453" cy="334"/>
          </a:xfrm>
        </p:grpSpPr>
        <p:sp>
          <p:nvSpPr>
            <p:cNvPr id="94" name="Chevron 430">
              <a:extLst>
                <a:ext uri="{FF2B5EF4-FFF2-40B4-BE49-F238E27FC236}">
                  <a16:creationId xmlns:a16="http://schemas.microsoft.com/office/drawing/2014/main" id="{A913EDB5-88C0-4F14-8C93-D69AFD2B1964}"/>
                </a:ext>
              </a:extLst>
            </p:cNvPr>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5" name="Chevron 430">
              <a:extLst>
                <a:ext uri="{FF2B5EF4-FFF2-40B4-BE49-F238E27FC236}">
                  <a16:creationId xmlns:a16="http://schemas.microsoft.com/office/drawing/2014/main" id="{2842D9A0-E780-4FD1-A6B0-BF4D0EEB8394}"/>
                </a:ext>
              </a:extLst>
            </p:cNvPr>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96" name="Chevron 430">
              <a:extLst>
                <a:ext uri="{FF2B5EF4-FFF2-40B4-BE49-F238E27FC236}">
                  <a16:creationId xmlns:a16="http://schemas.microsoft.com/office/drawing/2014/main" id="{9330E564-565E-4222-AB29-BCDF5C372A5C}"/>
                </a:ext>
              </a:extLst>
            </p:cNvPr>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a:solidFill>
                    <a:srgbClr val="404040"/>
                  </a:solidFill>
                </a:rPr>
                <a:t>Web service</a:t>
              </a:r>
            </a:p>
            <a:p>
              <a:pPr marL="57150" indent="-57150">
                <a:buFontTx/>
                <a:buChar char="•"/>
              </a:pPr>
              <a:r>
                <a:rPr lang="en-US" sz="600">
                  <a:solidFill>
                    <a:srgbClr val="404040"/>
                  </a:solidFill>
                </a:rPr>
                <a:t>Excel upload</a:t>
              </a:r>
            </a:p>
          </p:txBody>
        </p:sp>
      </p:grpSp>
      <p:sp>
        <p:nvSpPr>
          <p:cNvPr id="107" name="Chevron 426">
            <a:hlinkClick r:id="rId10" action="ppaction://hlinksldjump"/>
            <a:extLst>
              <a:ext uri="{FF2B5EF4-FFF2-40B4-BE49-F238E27FC236}">
                <a16:creationId xmlns:a16="http://schemas.microsoft.com/office/drawing/2014/main" id="{2EBD41CA-D918-4B3A-93EA-898C6BA7E41A}"/>
              </a:ext>
            </a:extLst>
          </p:cNvPr>
          <p:cNvSpPr>
            <a:spLocks noChangeArrowheads="1"/>
          </p:cNvSpPr>
          <p:nvPr/>
        </p:nvSpPr>
        <p:spPr bwMode="auto">
          <a:xfrm>
            <a:off x="2039163" y="2027036"/>
            <a:ext cx="66651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Handling an Incoming Consignment Goods Request</a:t>
            </a:r>
          </a:p>
        </p:txBody>
      </p:sp>
      <p:cxnSp>
        <p:nvCxnSpPr>
          <p:cNvPr id="114" name="AutoShape 482">
            <a:extLst>
              <a:ext uri="{FF2B5EF4-FFF2-40B4-BE49-F238E27FC236}">
                <a16:creationId xmlns:a16="http://schemas.microsoft.com/office/drawing/2014/main" id="{D86D1D62-7A77-47F3-AF70-B0BF852341F2}"/>
              </a:ext>
            </a:extLst>
          </p:cNvPr>
          <p:cNvCxnSpPr>
            <a:cxnSpLocks noChangeShapeType="1"/>
          </p:cNvCxnSpPr>
          <p:nvPr/>
        </p:nvCxnSpPr>
        <p:spPr bwMode="auto">
          <a:xfrm flipH="1" flipV="1">
            <a:off x="3293459" y="1791324"/>
            <a:ext cx="1742" cy="215935"/>
          </a:xfrm>
          <a:prstGeom prst="straightConnector1">
            <a:avLst/>
          </a:prstGeom>
          <a:noFill/>
          <a:ln w="9525">
            <a:solidFill>
              <a:srgbClr val="7D96A4"/>
            </a:solidFill>
            <a:prstDash val="sysDot"/>
            <a:round/>
            <a:headEnd/>
            <a:tailEnd/>
          </a:ln>
        </p:spPr>
      </p:cxnSp>
      <p:cxnSp>
        <p:nvCxnSpPr>
          <p:cNvPr id="118" name="AutoShape 1146">
            <a:extLst>
              <a:ext uri="{FF2B5EF4-FFF2-40B4-BE49-F238E27FC236}">
                <a16:creationId xmlns:a16="http://schemas.microsoft.com/office/drawing/2014/main" id="{FDFA2778-8A50-4D04-84C8-E3A0E333D8F7}"/>
              </a:ext>
            </a:extLst>
          </p:cNvPr>
          <p:cNvCxnSpPr>
            <a:cxnSpLocks noChangeShapeType="1"/>
            <a:endCxn id="84" idx="3"/>
          </p:cNvCxnSpPr>
          <p:nvPr/>
        </p:nvCxnSpPr>
        <p:spPr bwMode="auto">
          <a:xfrm flipH="1">
            <a:off x="3639262" y="2294530"/>
            <a:ext cx="208288" cy="0"/>
          </a:xfrm>
          <a:prstGeom prst="straightConnector1">
            <a:avLst/>
          </a:prstGeom>
          <a:noFill/>
          <a:ln w="9525">
            <a:solidFill>
              <a:schemeClr val="tx1">
                <a:lumMod val="50000"/>
                <a:lumOff val="50000"/>
              </a:schemeClr>
            </a:solidFill>
            <a:prstDash val="solid"/>
            <a:round/>
            <a:headEnd type="triangle" w="med" len="med"/>
            <a:tailEnd/>
          </a:ln>
        </p:spPr>
      </p:cxnSp>
      <p:cxnSp>
        <p:nvCxnSpPr>
          <p:cNvPr id="119" name="AutoShape 1146">
            <a:extLst>
              <a:ext uri="{FF2B5EF4-FFF2-40B4-BE49-F238E27FC236}">
                <a16:creationId xmlns:a16="http://schemas.microsoft.com/office/drawing/2014/main" id="{70D3D06D-65EB-4E72-9ECF-FC892506959C}"/>
              </a:ext>
            </a:extLst>
          </p:cNvPr>
          <p:cNvCxnSpPr>
            <a:cxnSpLocks noChangeShapeType="1"/>
            <a:stCxn id="126" idx="1"/>
          </p:cNvCxnSpPr>
          <p:nvPr/>
        </p:nvCxnSpPr>
        <p:spPr bwMode="auto">
          <a:xfrm flipV="1">
            <a:off x="3911192" y="2283936"/>
            <a:ext cx="1570340" cy="6350"/>
          </a:xfrm>
          <a:prstGeom prst="straightConnector1">
            <a:avLst/>
          </a:prstGeom>
          <a:noFill/>
          <a:ln w="9525">
            <a:solidFill>
              <a:schemeClr val="tx1">
                <a:lumMod val="50000"/>
                <a:lumOff val="50000"/>
              </a:schemeClr>
            </a:solidFill>
            <a:prstDash val="solid"/>
            <a:round/>
            <a:headEnd type="triangle" w="med" len="med"/>
            <a:tailEnd/>
          </a:ln>
        </p:spPr>
      </p:cxnSp>
      <p:cxnSp>
        <p:nvCxnSpPr>
          <p:cNvPr id="120" name="AutoShape 1146">
            <a:extLst>
              <a:ext uri="{FF2B5EF4-FFF2-40B4-BE49-F238E27FC236}">
                <a16:creationId xmlns:a16="http://schemas.microsoft.com/office/drawing/2014/main" id="{FFB99A69-82F9-48EE-B3E4-0C928E5685CD}"/>
              </a:ext>
            </a:extLst>
          </p:cNvPr>
          <p:cNvCxnSpPr>
            <a:cxnSpLocks noChangeShapeType="1"/>
            <a:stCxn id="137" idx="1"/>
            <a:endCxn id="149" idx="3"/>
          </p:cNvCxnSpPr>
          <p:nvPr/>
        </p:nvCxnSpPr>
        <p:spPr bwMode="auto">
          <a:xfrm flipH="1">
            <a:off x="5431773" y="2285098"/>
            <a:ext cx="298822" cy="1870"/>
          </a:xfrm>
          <a:prstGeom prst="straightConnector1">
            <a:avLst/>
          </a:prstGeom>
          <a:noFill/>
          <a:ln w="9525">
            <a:solidFill>
              <a:schemeClr val="tx1">
                <a:lumMod val="50000"/>
                <a:lumOff val="50000"/>
              </a:schemeClr>
            </a:solidFill>
            <a:prstDash val="solid"/>
            <a:round/>
            <a:headEnd type="triangle" w="med" len="med"/>
            <a:tailEnd/>
          </a:ln>
        </p:spPr>
      </p:cxnSp>
      <p:cxnSp>
        <p:nvCxnSpPr>
          <p:cNvPr id="122" name="Elbow Connector 1602">
            <a:extLst>
              <a:ext uri="{FF2B5EF4-FFF2-40B4-BE49-F238E27FC236}">
                <a16:creationId xmlns:a16="http://schemas.microsoft.com/office/drawing/2014/main" id="{D55FDED1-6B4F-42FF-A91E-2D87DBC04110}"/>
              </a:ext>
            </a:extLst>
          </p:cNvPr>
          <p:cNvCxnSpPr>
            <a:cxnSpLocks noChangeShapeType="1"/>
          </p:cNvCxnSpPr>
          <p:nvPr/>
        </p:nvCxnSpPr>
        <p:spPr bwMode="auto">
          <a:xfrm flipV="1">
            <a:off x="2613447" y="2294530"/>
            <a:ext cx="1301750" cy="1281113"/>
          </a:xfrm>
          <a:prstGeom prst="bentConnector3">
            <a:avLst>
              <a:gd name="adj1" fmla="val 84181"/>
            </a:avLst>
          </a:prstGeom>
          <a:noFill/>
          <a:ln w="9525">
            <a:solidFill>
              <a:srgbClr val="7F7F7F"/>
            </a:solidFill>
            <a:round/>
            <a:headEnd/>
            <a:tailEnd type="triangle" w="med" len="med"/>
          </a:ln>
        </p:spPr>
      </p:cxnSp>
      <p:cxnSp>
        <p:nvCxnSpPr>
          <p:cNvPr id="123" name="Elbow Connector 1602">
            <a:extLst>
              <a:ext uri="{FF2B5EF4-FFF2-40B4-BE49-F238E27FC236}">
                <a16:creationId xmlns:a16="http://schemas.microsoft.com/office/drawing/2014/main" id="{612D0E5D-285D-4A5F-8EF6-A9AF127E3833}"/>
              </a:ext>
            </a:extLst>
          </p:cNvPr>
          <p:cNvCxnSpPr>
            <a:cxnSpLocks noChangeShapeType="1"/>
          </p:cNvCxnSpPr>
          <p:nvPr/>
        </p:nvCxnSpPr>
        <p:spPr bwMode="auto">
          <a:xfrm rot="5400000" flipH="1" flipV="1">
            <a:off x="2330125" y="2827974"/>
            <a:ext cx="1275037" cy="212350"/>
          </a:xfrm>
          <a:prstGeom prst="bentConnector2">
            <a:avLst/>
          </a:prstGeom>
          <a:noFill/>
          <a:ln w="9525">
            <a:solidFill>
              <a:srgbClr val="7F7F7F"/>
            </a:solidFill>
            <a:round/>
            <a:headEnd/>
            <a:tailEnd type="triangle" w="med" len="med"/>
          </a:ln>
        </p:spPr>
      </p:cxnSp>
      <p:sp>
        <p:nvSpPr>
          <p:cNvPr id="126" name="Chevron 426">
            <a:hlinkClick r:id="" action="ppaction://noaction"/>
            <a:extLst>
              <a:ext uri="{FF2B5EF4-FFF2-40B4-BE49-F238E27FC236}">
                <a16:creationId xmlns:a16="http://schemas.microsoft.com/office/drawing/2014/main" id="{51E0F117-95DC-400E-AE18-0303225A21F1}"/>
              </a:ext>
            </a:extLst>
          </p:cNvPr>
          <p:cNvSpPr>
            <a:spLocks noChangeArrowheads="1"/>
          </p:cNvSpPr>
          <p:nvPr/>
        </p:nvSpPr>
        <p:spPr bwMode="auto">
          <a:xfrm>
            <a:off x="3855687" y="2022792"/>
            <a:ext cx="582551"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Processing Outbound Delivery</a:t>
            </a:r>
          </a:p>
        </p:txBody>
      </p:sp>
      <p:sp>
        <p:nvSpPr>
          <p:cNvPr id="127" name="Freeform 69">
            <a:extLst>
              <a:ext uri="{FF2B5EF4-FFF2-40B4-BE49-F238E27FC236}">
                <a16:creationId xmlns:a16="http://schemas.microsoft.com/office/drawing/2014/main" id="{51E1611E-3765-4638-BDCE-188AA8DA2647}"/>
              </a:ext>
            </a:extLst>
          </p:cNvPr>
          <p:cNvSpPr>
            <a:spLocks noChangeAspect="1" noChangeArrowheads="1"/>
          </p:cNvSpPr>
          <p:nvPr/>
        </p:nvSpPr>
        <p:spPr bwMode="auto">
          <a:xfrm>
            <a:off x="4271003" y="2447060"/>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29" name="AutoShape 1146">
            <a:extLst>
              <a:ext uri="{FF2B5EF4-FFF2-40B4-BE49-F238E27FC236}">
                <a16:creationId xmlns:a16="http://schemas.microsoft.com/office/drawing/2014/main" id="{9F62552D-EAC8-4803-AA50-A68603486AE7}"/>
              </a:ext>
            </a:extLst>
          </p:cNvPr>
          <p:cNvCxnSpPr>
            <a:cxnSpLocks noChangeShapeType="1"/>
          </p:cNvCxnSpPr>
          <p:nvPr/>
        </p:nvCxnSpPr>
        <p:spPr bwMode="auto">
          <a:xfrm flipH="1">
            <a:off x="2687256" y="2296235"/>
            <a:ext cx="312152" cy="0"/>
          </a:xfrm>
          <a:prstGeom prst="straightConnector1">
            <a:avLst/>
          </a:prstGeom>
          <a:noFill/>
          <a:ln w="9525">
            <a:solidFill>
              <a:schemeClr val="tx1">
                <a:lumMod val="50000"/>
                <a:lumOff val="50000"/>
              </a:schemeClr>
            </a:solidFill>
            <a:prstDash val="solid"/>
            <a:round/>
            <a:headEnd type="triangle" w="med" len="med"/>
            <a:tailEnd/>
          </a:ln>
        </p:spPr>
      </p:cxnSp>
      <p:pic>
        <p:nvPicPr>
          <p:cNvPr id="140" name="Picture 139">
            <a:extLst>
              <a:ext uri="{FF2B5EF4-FFF2-40B4-BE49-F238E27FC236}">
                <a16:creationId xmlns:a16="http://schemas.microsoft.com/office/drawing/2014/main" id="{90E4E454-F088-4751-ACDF-133BD3BD4C5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48943" y="1398206"/>
            <a:ext cx="589295" cy="382737"/>
          </a:xfrm>
          <a:prstGeom prst="rect">
            <a:avLst/>
          </a:prstGeom>
        </p:spPr>
      </p:pic>
      <p:sp>
        <p:nvSpPr>
          <p:cNvPr id="141" name="Rectangle 74">
            <a:extLst>
              <a:ext uri="{FF2B5EF4-FFF2-40B4-BE49-F238E27FC236}">
                <a16:creationId xmlns:a16="http://schemas.microsoft.com/office/drawing/2014/main" id="{8D3EF0D0-66E0-4EE0-8228-D8E34291D66E}"/>
              </a:ext>
            </a:extLst>
          </p:cNvPr>
          <p:cNvSpPr>
            <a:spLocks noChangeArrowheads="1"/>
          </p:cNvSpPr>
          <p:nvPr/>
        </p:nvSpPr>
        <p:spPr bwMode="auto">
          <a:xfrm>
            <a:off x="3897816" y="1513204"/>
            <a:ext cx="574675"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Outbound </a:t>
            </a:r>
            <a:br>
              <a:rPr lang="en-US" sz="600">
                <a:solidFill>
                  <a:schemeClr val="bg1"/>
                </a:solidFill>
                <a:latin typeface="BentonSans Book" pitchFamily="2" charset="0"/>
              </a:rPr>
            </a:br>
            <a:r>
              <a:rPr lang="en-US" sz="600">
                <a:solidFill>
                  <a:schemeClr val="bg1"/>
                </a:solidFill>
                <a:latin typeface="BentonSans Book" pitchFamily="2" charset="0"/>
              </a:rPr>
              <a:t>Logistics </a:t>
            </a:r>
          </a:p>
        </p:txBody>
      </p:sp>
      <p:cxnSp>
        <p:nvCxnSpPr>
          <p:cNvPr id="142" name="AutoShape 482">
            <a:extLst>
              <a:ext uri="{FF2B5EF4-FFF2-40B4-BE49-F238E27FC236}">
                <a16:creationId xmlns:a16="http://schemas.microsoft.com/office/drawing/2014/main" id="{930524A7-FEF3-4B90-BBDD-CFD7D9ED9135}"/>
              </a:ext>
            </a:extLst>
          </p:cNvPr>
          <p:cNvCxnSpPr>
            <a:cxnSpLocks noChangeShapeType="1"/>
          </p:cNvCxnSpPr>
          <p:nvPr/>
        </p:nvCxnSpPr>
        <p:spPr bwMode="auto">
          <a:xfrm flipH="1" flipV="1">
            <a:off x="4122680" y="1801324"/>
            <a:ext cx="1742" cy="215935"/>
          </a:xfrm>
          <a:prstGeom prst="straightConnector1">
            <a:avLst/>
          </a:prstGeom>
          <a:noFill/>
          <a:ln w="9525">
            <a:solidFill>
              <a:srgbClr val="7D96A4"/>
            </a:solidFill>
            <a:prstDash val="sysDot"/>
            <a:round/>
            <a:headEnd/>
            <a:tailEnd/>
          </a:ln>
        </p:spPr>
      </p:cxnSp>
      <p:sp>
        <p:nvSpPr>
          <p:cNvPr id="130" name="Rectangle 74">
            <a:extLst>
              <a:ext uri="{FF2B5EF4-FFF2-40B4-BE49-F238E27FC236}">
                <a16:creationId xmlns:a16="http://schemas.microsoft.com/office/drawing/2014/main" id="{4AD4CD11-EDBB-45DB-8DE4-B7528EF2020E}"/>
              </a:ext>
            </a:extLst>
          </p:cNvPr>
          <p:cNvSpPr>
            <a:spLocks noChangeArrowheads="1"/>
          </p:cNvSpPr>
          <p:nvPr/>
        </p:nvSpPr>
        <p:spPr bwMode="auto">
          <a:xfrm>
            <a:off x="5601067" y="1485939"/>
            <a:ext cx="574675" cy="276999"/>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New Business</a:t>
            </a:r>
          </a:p>
          <a:p>
            <a:pPr algn="ctr"/>
            <a:endParaRPr lang="en-US" sz="600">
              <a:solidFill>
                <a:schemeClr val="bg1"/>
              </a:solidFill>
              <a:latin typeface="BentonSans Book" pitchFamily="2" charset="0"/>
            </a:endParaRPr>
          </a:p>
          <a:p>
            <a:pPr algn="ctr"/>
            <a:endParaRPr lang="en-US" sz="600">
              <a:solidFill>
                <a:schemeClr val="bg1"/>
              </a:solidFill>
              <a:latin typeface="BentonSans Book" pitchFamily="2" charset="0"/>
            </a:endParaRPr>
          </a:p>
        </p:txBody>
      </p:sp>
      <p:pic>
        <p:nvPicPr>
          <p:cNvPr id="131" name="Picture 130">
            <a:extLst>
              <a:ext uri="{FF2B5EF4-FFF2-40B4-BE49-F238E27FC236}">
                <a16:creationId xmlns:a16="http://schemas.microsoft.com/office/drawing/2014/main" id="{DFF1B2C0-10CD-4953-A6F4-04BF801FF47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82315" y="1380979"/>
            <a:ext cx="589295" cy="382737"/>
          </a:xfrm>
          <a:prstGeom prst="rect">
            <a:avLst/>
          </a:prstGeom>
        </p:spPr>
      </p:pic>
      <p:sp>
        <p:nvSpPr>
          <p:cNvPr id="132" name="Rectangle 74">
            <a:extLst>
              <a:ext uri="{FF2B5EF4-FFF2-40B4-BE49-F238E27FC236}">
                <a16:creationId xmlns:a16="http://schemas.microsoft.com/office/drawing/2014/main" id="{314B0811-F1BC-4B9A-9796-B3275CC12D22}"/>
              </a:ext>
            </a:extLst>
          </p:cNvPr>
          <p:cNvSpPr>
            <a:spLocks noChangeArrowheads="1"/>
          </p:cNvSpPr>
          <p:nvPr/>
        </p:nvSpPr>
        <p:spPr bwMode="auto">
          <a:xfrm>
            <a:off x="5585621" y="1485763"/>
            <a:ext cx="574675"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Sales </a:t>
            </a:r>
          </a:p>
          <a:p>
            <a:pPr algn="ctr"/>
            <a:r>
              <a:rPr lang="en-US" sz="600">
                <a:solidFill>
                  <a:schemeClr val="bg1"/>
                </a:solidFill>
                <a:latin typeface="BentonSans Book" pitchFamily="2" charset="0"/>
              </a:rPr>
              <a:t>Orders</a:t>
            </a:r>
          </a:p>
        </p:txBody>
      </p:sp>
      <p:sp>
        <p:nvSpPr>
          <p:cNvPr id="137" name="Chevron 426">
            <a:hlinkClick r:id="rId11" action="ppaction://hlinksldjump"/>
            <a:extLst>
              <a:ext uri="{FF2B5EF4-FFF2-40B4-BE49-F238E27FC236}">
                <a16:creationId xmlns:a16="http://schemas.microsoft.com/office/drawing/2014/main" id="{E8A8204B-988E-458D-B90A-691706A42603}"/>
              </a:ext>
            </a:extLst>
          </p:cNvPr>
          <p:cNvSpPr>
            <a:spLocks noChangeArrowheads="1"/>
          </p:cNvSpPr>
          <p:nvPr/>
        </p:nvSpPr>
        <p:spPr bwMode="auto">
          <a:xfrm>
            <a:off x="5675090" y="2017604"/>
            <a:ext cx="641350"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Creating Sales Orders for Consignment Issue</a:t>
            </a:r>
          </a:p>
        </p:txBody>
      </p:sp>
      <p:grpSp>
        <p:nvGrpSpPr>
          <p:cNvPr id="145" name="Group 70">
            <a:extLst>
              <a:ext uri="{FF2B5EF4-FFF2-40B4-BE49-F238E27FC236}">
                <a16:creationId xmlns:a16="http://schemas.microsoft.com/office/drawing/2014/main" id="{B3F5A8F9-C714-4E91-BED4-A62602FE4E96}"/>
              </a:ext>
            </a:extLst>
          </p:cNvPr>
          <p:cNvGrpSpPr>
            <a:grpSpLocks/>
          </p:cNvGrpSpPr>
          <p:nvPr/>
        </p:nvGrpSpPr>
        <p:grpSpPr bwMode="auto">
          <a:xfrm>
            <a:off x="4759195" y="2510917"/>
            <a:ext cx="719138" cy="530227"/>
            <a:chOff x="1836" y="3915"/>
            <a:chExt cx="453" cy="334"/>
          </a:xfrm>
        </p:grpSpPr>
        <p:sp>
          <p:nvSpPr>
            <p:cNvPr id="146" name="Chevron 430">
              <a:extLst>
                <a:ext uri="{FF2B5EF4-FFF2-40B4-BE49-F238E27FC236}">
                  <a16:creationId xmlns:a16="http://schemas.microsoft.com/office/drawing/2014/main" id="{4B48A3AF-8249-4B1E-91DC-7D0828F755E4}"/>
                </a:ext>
              </a:extLst>
            </p:cNvPr>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47" name="Chevron 430">
              <a:extLst>
                <a:ext uri="{FF2B5EF4-FFF2-40B4-BE49-F238E27FC236}">
                  <a16:creationId xmlns:a16="http://schemas.microsoft.com/office/drawing/2014/main" id="{0BA44824-D60B-4907-B144-0D8D85F07D49}"/>
                </a:ext>
              </a:extLst>
            </p:cNvPr>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48" name="Chevron 430">
              <a:extLst>
                <a:ext uri="{FF2B5EF4-FFF2-40B4-BE49-F238E27FC236}">
                  <a16:creationId xmlns:a16="http://schemas.microsoft.com/office/drawing/2014/main" id="{210F548C-36EE-48A8-AF31-29D54FC1809C}"/>
                </a:ext>
              </a:extLst>
            </p:cNvPr>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a:solidFill>
                    <a:srgbClr val="404040"/>
                  </a:solidFill>
                </a:rPr>
                <a:t>Web service</a:t>
              </a:r>
            </a:p>
            <a:p>
              <a:pPr marL="57150" indent="-57150">
                <a:buFontTx/>
                <a:buChar char="•"/>
              </a:pPr>
              <a:r>
                <a:rPr lang="en-US" sz="600">
                  <a:solidFill>
                    <a:srgbClr val="404040"/>
                  </a:solidFill>
                </a:rPr>
                <a:t>Excel upload</a:t>
              </a:r>
            </a:p>
          </p:txBody>
        </p:sp>
      </p:grpSp>
      <p:sp>
        <p:nvSpPr>
          <p:cNvPr id="149" name="Chevron 426">
            <a:hlinkClick r:id="rId10" action="ppaction://hlinksldjump"/>
            <a:extLst>
              <a:ext uri="{FF2B5EF4-FFF2-40B4-BE49-F238E27FC236}">
                <a16:creationId xmlns:a16="http://schemas.microsoft.com/office/drawing/2014/main" id="{53C3CE3E-2480-4A93-8D26-81F4B0FF1D55}"/>
              </a:ext>
            </a:extLst>
          </p:cNvPr>
          <p:cNvSpPr>
            <a:spLocks noChangeArrowheads="1"/>
          </p:cNvSpPr>
          <p:nvPr/>
        </p:nvSpPr>
        <p:spPr bwMode="auto">
          <a:xfrm>
            <a:off x="4765257" y="2019474"/>
            <a:ext cx="666516"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Handling </a:t>
            </a:r>
          </a:p>
          <a:p>
            <a:pPr>
              <a:lnSpc>
                <a:spcPct val="90000"/>
              </a:lnSpc>
              <a:buClr>
                <a:schemeClr val="accent1"/>
              </a:buClr>
              <a:buSzPct val="80000"/>
            </a:pPr>
            <a:r>
              <a:rPr lang="en-US" sz="600">
                <a:solidFill>
                  <a:srgbClr val="404040"/>
                </a:solidFill>
              </a:rPr>
              <a:t>an Incoming Consignment Issue Notification</a:t>
            </a:r>
          </a:p>
        </p:txBody>
      </p:sp>
      <p:cxnSp>
        <p:nvCxnSpPr>
          <p:cNvPr id="151" name="AutoShape 482">
            <a:extLst>
              <a:ext uri="{FF2B5EF4-FFF2-40B4-BE49-F238E27FC236}">
                <a16:creationId xmlns:a16="http://schemas.microsoft.com/office/drawing/2014/main" id="{0B260F6F-AFF8-4706-B334-47B7E49F0630}"/>
              </a:ext>
            </a:extLst>
          </p:cNvPr>
          <p:cNvCxnSpPr>
            <a:cxnSpLocks noChangeShapeType="1"/>
          </p:cNvCxnSpPr>
          <p:nvPr/>
        </p:nvCxnSpPr>
        <p:spPr bwMode="auto">
          <a:xfrm flipH="1" flipV="1">
            <a:off x="5866567" y="1786585"/>
            <a:ext cx="1742" cy="215935"/>
          </a:xfrm>
          <a:prstGeom prst="straightConnector1">
            <a:avLst/>
          </a:prstGeom>
          <a:noFill/>
          <a:ln w="9525">
            <a:solidFill>
              <a:srgbClr val="7D96A4"/>
            </a:solidFill>
            <a:prstDash val="sysDot"/>
            <a:round/>
            <a:headEnd/>
            <a:tailEnd/>
          </a:ln>
        </p:spPr>
      </p:cxnSp>
      <p:sp>
        <p:nvSpPr>
          <p:cNvPr id="159" name="Rectangle 74">
            <a:extLst>
              <a:ext uri="{FF2B5EF4-FFF2-40B4-BE49-F238E27FC236}">
                <a16:creationId xmlns:a16="http://schemas.microsoft.com/office/drawing/2014/main" id="{D9F81134-F75F-40C2-B788-687DDD1F7026}"/>
              </a:ext>
            </a:extLst>
          </p:cNvPr>
          <p:cNvSpPr>
            <a:spLocks noChangeArrowheads="1"/>
          </p:cNvSpPr>
          <p:nvPr/>
        </p:nvSpPr>
        <p:spPr bwMode="auto">
          <a:xfrm>
            <a:off x="6425920" y="1491416"/>
            <a:ext cx="574675"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Outbound </a:t>
            </a:r>
            <a:br>
              <a:rPr lang="en-US" sz="600">
                <a:solidFill>
                  <a:schemeClr val="bg1"/>
                </a:solidFill>
                <a:latin typeface="BentonSans Book" pitchFamily="2" charset="0"/>
              </a:rPr>
            </a:br>
            <a:r>
              <a:rPr lang="en-US" sz="600">
                <a:solidFill>
                  <a:schemeClr val="bg1"/>
                </a:solidFill>
                <a:latin typeface="BentonSans Book" pitchFamily="2" charset="0"/>
              </a:rPr>
              <a:t>Logistics </a:t>
            </a:r>
          </a:p>
        </p:txBody>
      </p:sp>
      <p:cxnSp>
        <p:nvCxnSpPr>
          <p:cNvPr id="161" name="AutoShape 1146">
            <a:extLst>
              <a:ext uri="{FF2B5EF4-FFF2-40B4-BE49-F238E27FC236}">
                <a16:creationId xmlns:a16="http://schemas.microsoft.com/office/drawing/2014/main" id="{D821DEC5-A1EB-4160-97C4-07FBEABFCAAC}"/>
              </a:ext>
            </a:extLst>
          </p:cNvPr>
          <p:cNvCxnSpPr>
            <a:cxnSpLocks noChangeShapeType="1"/>
          </p:cNvCxnSpPr>
          <p:nvPr/>
        </p:nvCxnSpPr>
        <p:spPr bwMode="auto">
          <a:xfrm flipH="1">
            <a:off x="6301663" y="2280423"/>
            <a:ext cx="348576" cy="1"/>
          </a:xfrm>
          <a:prstGeom prst="straightConnector1">
            <a:avLst/>
          </a:prstGeom>
          <a:noFill/>
          <a:ln w="9525">
            <a:solidFill>
              <a:schemeClr val="tx1">
                <a:lumMod val="50000"/>
                <a:lumOff val="50000"/>
              </a:schemeClr>
            </a:solidFill>
            <a:prstDash val="solid"/>
            <a:round/>
            <a:headEnd type="triangle" w="med" len="med"/>
            <a:tailEnd/>
          </a:ln>
        </p:spPr>
      </p:cxnSp>
      <p:pic>
        <p:nvPicPr>
          <p:cNvPr id="162" name="Picture 161">
            <a:extLst>
              <a:ext uri="{FF2B5EF4-FFF2-40B4-BE49-F238E27FC236}">
                <a16:creationId xmlns:a16="http://schemas.microsoft.com/office/drawing/2014/main" id="{74C790CE-70CF-43EA-9E54-308CC607FBD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03422" y="1378878"/>
            <a:ext cx="581973" cy="377981"/>
          </a:xfrm>
          <a:prstGeom prst="rect">
            <a:avLst/>
          </a:prstGeom>
        </p:spPr>
      </p:pic>
      <p:sp>
        <p:nvSpPr>
          <p:cNvPr id="163" name="Rectangle 74">
            <a:extLst>
              <a:ext uri="{FF2B5EF4-FFF2-40B4-BE49-F238E27FC236}">
                <a16:creationId xmlns:a16="http://schemas.microsoft.com/office/drawing/2014/main" id="{220C55B9-00A4-4A4B-98EA-DBC226A430EB}"/>
              </a:ext>
            </a:extLst>
          </p:cNvPr>
          <p:cNvSpPr>
            <a:spLocks noChangeArrowheads="1"/>
          </p:cNvSpPr>
          <p:nvPr/>
        </p:nvSpPr>
        <p:spPr bwMode="auto">
          <a:xfrm>
            <a:off x="6693100" y="1491477"/>
            <a:ext cx="574675" cy="184666"/>
          </a:xfrm>
          <a:prstGeom prst="rect">
            <a:avLst/>
          </a:prstGeom>
          <a:noFill/>
          <a:ln w="9525">
            <a:noFill/>
            <a:miter lim="800000"/>
            <a:headEnd/>
            <a:tailEnd/>
          </a:ln>
        </p:spPr>
        <p:txBody>
          <a:bodyPr wrap="square" lIns="0" tIns="0" rIns="0" bIns="0">
            <a:spAutoFit/>
          </a:bodyPr>
          <a:lstStyle/>
          <a:p>
            <a:r>
              <a:rPr lang="en-US" sz="600">
                <a:solidFill>
                  <a:schemeClr val="bg1"/>
                </a:solidFill>
                <a:latin typeface="BentonSans Book" pitchFamily="2" charset="0"/>
              </a:rPr>
              <a:t>Customer </a:t>
            </a:r>
            <a:br>
              <a:rPr lang="en-US" sz="600">
                <a:solidFill>
                  <a:schemeClr val="bg1"/>
                </a:solidFill>
                <a:latin typeface="BentonSans Book" pitchFamily="2" charset="0"/>
              </a:rPr>
            </a:br>
            <a:r>
              <a:rPr lang="en-US" sz="600">
                <a:solidFill>
                  <a:schemeClr val="bg1"/>
                </a:solidFill>
                <a:latin typeface="BentonSans Book" pitchFamily="2" charset="0"/>
              </a:rPr>
              <a:t>Invoicing</a:t>
            </a:r>
          </a:p>
        </p:txBody>
      </p:sp>
      <p:sp>
        <p:nvSpPr>
          <p:cNvPr id="165" name="Rectangle 74">
            <a:extLst>
              <a:ext uri="{FF2B5EF4-FFF2-40B4-BE49-F238E27FC236}">
                <a16:creationId xmlns:a16="http://schemas.microsoft.com/office/drawing/2014/main" id="{2F20B8F4-94E6-41B3-B677-035350125C59}"/>
              </a:ext>
            </a:extLst>
          </p:cNvPr>
          <p:cNvSpPr>
            <a:spLocks noChangeArrowheads="1"/>
          </p:cNvSpPr>
          <p:nvPr/>
        </p:nvSpPr>
        <p:spPr bwMode="auto">
          <a:xfrm>
            <a:off x="7405162" y="1518222"/>
            <a:ext cx="790839"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Receivables / Cash </a:t>
            </a:r>
            <a:br>
              <a:rPr lang="en-US" sz="600">
                <a:solidFill>
                  <a:schemeClr val="bg1"/>
                </a:solidFill>
                <a:latin typeface="BentonSans Book" pitchFamily="2" charset="0"/>
              </a:rPr>
            </a:br>
            <a:r>
              <a:rPr lang="en-US" sz="600">
                <a:solidFill>
                  <a:schemeClr val="bg1"/>
                </a:solidFill>
                <a:latin typeface="BentonSans Book" pitchFamily="2" charset="0"/>
              </a:rPr>
              <a:t>&amp; Liquidity Mgt</a:t>
            </a:r>
          </a:p>
        </p:txBody>
      </p:sp>
      <p:sp>
        <p:nvSpPr>
          <p:cNvPr id="166" name="Chevron 362">
            <a:hlinkClick r:id="" action="ppaction://noaction"/>
            <a:extLst>
              <a:ext uri="{FF2B5EF4-FFF2-40B4-BE49-F238E27FC236}">
                <a16:creationId xmlns:a16="http://schemas.microsoft.com/office/drawing/2014/main" id="{59E39BBB-1FDF-40C8-8789-4AB794F2B72E}"/>
              </a:ext>
            </a:extLst>
          </p:cNvPr>
          <p:cNvSpPr>
            <a:spLocks noChangeArrowheads="1"/>
          </p:cNvSpPr>
          <p:nvPr/>
        </p:nvSpPr>
        <p:spPr bwMode="auto">
          <a:xfrm>
            <a:off x="6587332" y="2013418"/>
            <a:ext cx="572089" cy="539173"/>
          </a:xfrm>
          <a:prstGeom prst="chevron">
            <a:avLst>
              <a:gd name="adj" fmla="val 10375"/>
            </a:avLst>
          </a:prstGeom>
          <a:solidFill>
            <a:srgbClr val="4DB6EF"/>
          </a:solidFill>
          <a:ln w="6350"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Creating Customer Invoices</a:t>
            </a:r>
          </a:p>
        </p:txBody>
      </p:sp>
      <p:sp>
        <p:nvSpPr>
          <p:cNvPr id="168" name="Freeform 69">
            <a:extLst>
              <a:ext uri="{FF2B5EF4-FFF2-40B4-BE49-F238E27FC236}">
                <a16:creationId xmlns:a16="http://schemas.microsoft.com/office/drawing/2014/main" id="{B2E5D545-EBB7-48E8-BB27-6E9F122860E5}"/>
              </a:ext>
            </a:extLst>
          </p:cNvPr>
          <p:cNvSpPr>
            <a:spLocks noChangeAspect="1" noChangeArrowheads="1"/>
          </p:cNvSpPr>
          <p:nvPr/>
        </p:nvSpPr>
        <p:spPr bwMode="auto">
          <a:xfrm>
            <a:off x="6995724" y="244146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75" name="AutoShape 482">
            <a:extLst>
              <a:ext uri="{FF2B5EF4-FFF2-40B4-BE49-F238E27FC236}">
                <a16:creationId xmlns:a16="http://schemas.microsoft.com/office/drawing/2014/main" id="{8B7E9AF3-ECAF-450A-B712-56D62FE3F6F3}"/>
              </a:ext>
            </a:extLst>
          </p:cNvPr>
          <p:cNvCxnSpPr>
            <a:cxnSpLocks noChangeShapeType="1"/>
          </p:cNvCxnSpPr>
          <p:nvPr/>
        </p:nvCxnSpPr>
        <p:spPr bwMode="auto">
          <a:xfrm flipV="1">
            <a:off x="6855129" y="1780943"/>
            <a:ext cx="0" cy="220786"/>
          </a:xfrm>
          <a:prstGeom prst="straightConnector1">
            <a:avLst/>
          </a:prstGeom>
          <a:noFill/>
          <a:ln w="9525">
            <a:solidFill>
              <a:srgbClr val="7D96A4"/>
            </a:solidFill>
            <a:prstDash val="sysDot"/>
            <a:round/>
            <a:headEnd/>
            <a:tailEnd/>
          </a:ln>
        </p:spPr>
      </p:cxnSp>
      <p:cxnSp>
        <p:nvCxnSpPr>
          <p:cNvPr id="177" name="AutoShape 1146">
            <a:extLst>
              <a:ext uri="{FF2B5EF4-FFF2-40B4-BE49-F238E27FC236}">
                <a16:creationId xmlns:a16="http://schemas.microsoft.com/office/drawing/2014/main" id="{F845B485-6399-4E62-A6FE-F3D3B14F1406}"/>
              </a:ext>
            </a:extLst>
          </p:cNvPr>
          <p:cNvCxnSpPr>
            <a:cxnSpLocks noChangeShapeType="1"/>
            <a:stCxn id="117" idx="1"/>
            <a:endCxn id="166" idx="3"/>
          </p:cNvCxnSpPr>
          <p:nvPr/>
        </p:nvCxnSpPr>
        <p:spPr bwMode="auto">
          <a:xfrm flipH="1" flipV="1">
            <a:off x="7159421" y="2283005"/>
            <a:ext cx="542889" cy="3960"/>
          </a:xfrm>
          <a:prstGeom prst="straightConnector1">
            <a:avLst/>
          </a:prstGeom>
          <a:noFill/>
          <a:ln w="9525">
            <a:solidFill>
              <a:schemeClr val="tx1">
                <a:lumMod val="50000"/>
                <a:lumOff val="50000"/>
              </a:schemeClr>
            </a:solidFill>
            <a:prstDash val="solid"/>
            <a:round/>
            <a:headEnd type="triangle" w="med" len="med"/>
            <a:tailEnd/>
          </a:ln>
        </p:spPr>
      </p:cxnSp>
      <p:sp>
        <p:nvSpPr>
          <p:cNvPr id="155" name="Chevron 426">
            <a:hlinkClick r:id="rId7" action="ppaction://hlinksldjump"/>
            <a:extLst>
              <a:ext uri="{FF2B5EF4-FFF2-40B4-BE49-F238E27FC236}">
                <a16:creationId xmlns:a16="http://schemas.microsoft.com/office/drawing/2014/main" id="{488F6718-61A4-4FA0-BA73-5612CE46569D}"/>
              </a:ext>
            </a:extLst>
          </p:cNvPr>
          <p:cNvSpPr>
            <a:spLocks noChangeArrowheads="1"/>
          </p:cNvSpPr>
          <p:nvPr/>
        </p:nvSpPr>
        <p:spPr bwMode="auto">
          <a:xfrm>
            <a:off x="5642522" y="3597304"/>
            <a:ext cx="649287"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Handling an Incoming Custodian Stock Return Notification</a:t>
            </a:r>
          </a:p>
        </p:txBody>
      </p:sp>
      <p:cxnSp>
        <p:nvCxnSpPr>
          <p:cNvPr id="179" name="AutoShape 1146">
            <a:extLst>
              <a:ext uri="{FF2B5EF4-FFF2-40B4-BE49-F238E27FC236}">
                <a16:creationId xmlns:a16="http://schemas.microsoft.com/office/drawing/2014/main" id="{56E79641-7581-409C-A013-7F8080F1A649}"/>
              </a:ext>
            </a:extLst>
          </p:cNvPr>
          <p:cNvCxnSpPr>
            <a:cxnSpLocks noChangeShapeType="1"/>
            <a:stCxn id="195" idx="1"/>
            <a:endCxn id="155" idx="3"/>
          </p:cNvCxnSpPr>
          <p:nvPr/>
        </p:nvCxnSpPr>
        <p:spPr bwMode="auto">
          <a:xfrm flipH="1" flipV="1">
            <a:off x="6291809" y="3864798"/>
            <a:ext cx="308914" cy="6001"/>
          </a:xfrm>
          <a:prstGeom prst="straightConnector1">
            <a:avLst/>
          </a:prstGeom>
          <a:noFill/>
          <a:ln w="9525">
            <a:solidFill>
              <a:schemeClr val="tx1">
                <a:lumMod val="50000"/>
                <a:lumOff val="50000"/>
              </a:schemeClr>
            </a:solidFill>
            <a:prstDash val="solid"/>
            <a:round/>
            <a:headEnd type="triangle" w="med" len="med"/>
            <a:tailEnd/>
          </a:ln>
        </p:spPr>
      </p:cxnSp>
      <p:sp>
        <p:nvSpPr>
          <p:cNvPr id="180" name="Chevron 426">
            <a:hlinkClick r:id="rId7" action="ppaction://hlinksldjump"/>
            <a:extLst>
              <a:ext uri="{FF2B5EF4-FFF2-40B4-BE49-F238E27FC236}">
                <a16:creationId xmlns:a16="http://schemas.microsoft.com/office/drawing/2014/main" id="{F88B75E7-27EF-4B15-BCDF-891FA35E4940}"/>
              </a:ext>
            </a:extLst>
          </p:cNvPr>
          <p:cNvSpPr>
            <a:spLocks noChangeArrowheads="1"/>
          </p:cNvSpPr>
          <p:nvPr/>
        </p:nvSpPr>
        <p:spPr bwMode="auto">
          <a:xfrm>
            <a:off x="4720905" y="4551433"/>
            <a:ext cx="671525" cy="54389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Handling Consignment Stock Adjustments</a:t>
            </a:r>
          </a:p>
        </p:txBody>
      </p:sp>
      <p:cxnSp>
        <p:nvCxnSpPr>
          <p:cNvPr id="33" name="Connector: Elbow 32">
            <a:extLst>
              <a:ext uri="{FF2B5EF4-FFF2-40B4-BE49-F238E27FC236}">
                <a16:creationId xmlns:a16="http://schemas.microsoft.com/office/drawing/2014/main" id="{316110C2-AB8F-432B-BF25-6FEF7AF24A4C}"/>
              </a:ext>
            </a:extLst>
          </p:cNvPr>
          <p:cNvCxnSpPr>
            <a:cxnSpLocks/>
            <a:endCxn id="155" idx="1"/>
          </p:cNvCxnSpPr>
          <p:nvPr/>
        </p:nvCxnSpPr>
        <p:spPr>
          <a:xfrm rot="16200000" flipH="1">
            <a:off x="4393321" y="2560092"/>
            <a:ext cx="1569900" cy="1039511"/>
          </a:xfrm>
          <a:prstGeom prst="bentConnector2">
            <a:avLst/>
          </a:prstGeom>
          <a:ln>
            <a:solidFill>
              <a:schemeClr val="bg1">
                <a:lumMod val="50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181" name="Pentagon 71">
            <a:extLst>
              <a:ext uri="{FF2B5EF4-FFF2-40B4-BE49-F238E27FC236}">
                <a16:creationId xmlns:a16="http://schemas.microsoft.com/office/drawing/2014/main" id="{E17A3392-5A48-4D56-9689-B9083E927382}"/>
              </a:ext>
            </a:extLst>
          </p:cNvPr>
          <p:cNvSpPr>
            <a:spLocks noChangeArrowheads="1"/>
          </p:cNvSpPr>
          <p:nvPr/>
        </p:nvSpPr>
        <p:spPr bwMode="auto">
          <a:xfrm>
            <a:off x="7556432" y="4748505"/>
            <a:ext cx="630790" cy="393150"/>
          </a:xfrm>
          <a:prstGeom prst="homePlate">
            <a:avLst>
              <a:gd name="adj" fmla="val 11258"/>
            </a:avLst>
          </a:prstGeom>
          <a:noFill/>
          <a:ln w="19050" cap="rnd" algn="ctr">
            <a:noFill/>
            <a:bevel/>
            <a:headEnd/>
            <a:tailEnd/>
          </a:ln>
        </p:spPr>
        <p:txBody>
          <a:bodyPr lIns="72000" tIns="36000" rIns="0" bIns="46800" anchor="b"/>
          <a:lstStyle/>
          <a:p>
            <a:r>
              <a:rPr lang="en-US" sz="700">
                <a:solidFill>
                  <a:srgbClr val="404040"/>
                </a:solidFill>
              </a:rPr>
              <a:t>Customer Return Management</a:t>
            </a:r>
          </a:p>
        </p:txBody>
      </p:sp>
      <p:pic>
        <p:nvPicPr>
          <p:cNvPr id="182" name="Picture 59">
            <a:extLst>
              <a:ext uri="{FF2B5EF4-FFF2-40B4-BE49-F238E27FC236}">
                <a16:creationId xmlns:a16="http://schemas.microsoft.com/office/drawing/2014/main" id="{CAB8C3DE-244F-4423-93C0-AF963991BB9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7711490" y="4587919"/>
            <a:ext cx="160337" cy="119523"/>
          </a:xfrm>
          <a:prstGeom prst="rect">
            <a:avLst/>
          </a:prstGeom>
          <a:noFill/>
          <a:ln w="9525">
            <a:noFill/>
            <a:miter lim="800000"/>
            <a:headEnd/>
            <a:tailEnd/>
          </a:ln>
        </p:spPr>
      </p:pic>
      <p:pic>
        <p:nvPicPr>
          <p:cNvPr id="153" name="Picture 67">
            <a:extLst>
              <a:ext uri="{FF2B5EF4-FFF2-40B4-BE49-F238E27FC236}">
                <a16:creationId xmlns:a16="http://schemas.microsoft.com/office/drawing/2014/main" id="{C7657FC9-3B8B-4C28-96B7-AEAB23CA1CAA}"/>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927103" y="3505968"/>
            <a:ext cx="199712" cy="148875"/>
          </a:xfrm>
          <a:prstGeom prst="rect">
            <a:avLst/>
          </a:prstGeom>
        </p:spPr>
      </p:pic>
      <p:sp>
        <p:nvSpPr>
          <p:cNvPr id="154" name="TextBox 153">
            <a:extLst>
              <a:ext uri="{FF2B5EF4-FFF2-40B4-BE49-F238E27FC236}">
                <a16:creationId xmlns:a16="http://schemas.microsoft.com/office/drawing/2014/main" id="{64324F19-DDDF-4EA5-B4AB-DFC7ED83B992}"/>
              </a:ext>
            </a:extLst>
          </p:cNvPr>
          <p:cNvSpPr txBox="1"/>
          <p:nvPr/>
        </p:nvSpPr>
        <p:spPr>
          <a:xfrm>
            <a:off x="2247749" y="3418824"/>
            <a:ext cx="541403" cy="32316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Customer Contract Management</a:t>
            </a:r>
          </a:p>
        </p:txBody>
      </p:sp>
      <p:sp>
        <p:nvSpPr>
          <p:cNvPr id="195" name="Chevron 426">
            <a:hlinkClick r:id="rId7" action="ppaction://hlinksldjump"/>
            <a:extLst>
              <a:ext uri="{FF2B5EF4-FFF2-40B4-BE49-F238E27FC236}">
                <a16:creationId xmlns:a16="http://schemas.microsoft.com/office/drawing/2014/main" id="{BF4849BA-526A-4E8F-9C08-3644F82D44DE}"/>
              </a:ext>
            </a:extLst>
          </p:cNvPr>
          <p:cNvSpPr>
            <a:spLocks noChangeArrowheads="1"/>
          </p:cNvSpPr>
          <p:nvPr/>
        </p:nvSpPr>
        <p:spPr bwMode="auto">
          <a:xfrm>
            <a:off x="6544321" y="3598981"/>
            <a:ext cx="650046" cy="543636"/>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Processing Inbound Delivery</a:t>
            </a:r>
          </a:p>
        </p:txBody>
      </p:sp>
      <p:sp>
        <p:nvSpPr>
          <p:cNvPr id="196" name="Freeform 69">
            <a:extLst>
              <a:ext uri="{FF2B5EF4-FFF2-40B4-BE49-F238E27FC236}">
                <a16:creationId xmlns:a16="http://schemas.microsoft.com/office/drawing/2014/main" id="{CAB43FD4-10ED-496D-9133-FAFC9DF59002}"/>
              </a:ext>
            </a:extLst>
          </p:cNvPr>
          <p:cNvSpPr>
            <a:spLocks noChangeAspect="1" noChangeArrowheads="1"/>
          </p:cNvSpPr>
          <p:nvPr/>
        </p:nvSpPr>
        <p:spPr bwMode="auto">
          <a:xfrm>
            <a:off x="7030818" y="4028454"/>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97" name="Picture 196">
            <a:extLst>
              <a:ext uri="{FF2B5EF4-FFF2-40B4-BE49-F238E27FC236}">
                <a16:creationId xmlns:a16="http://schemas.microsoft.com/office/drawing/2014/main" id="{02104134-93EE-4ADE-AFA7-5D25E1A19A0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76565" y="2972631"/>
            <a:ext cx="589295" cy="382737"/>
          </a:xfrm>
          <a:prstGeom prst="rect">
            <a:avLst/>
          </a:prstGeom>
        </p:spPr>
      </p:pic>
      <p:sp>
        <p:nvSpPr>
          <p:cNvPr id="198" name="Rectangle 74">
            <a:extLst>
              <a:ext uri="{FF2B5EF4-FFF2-40B4-BE49-F238E27FC236}">
                <a16:creationId xmlns:a16="http://schemas.microsoft.com/office/drawing/2014/main" id="{8F9F0252-F97B-4E12-9B7E-F63248CE012F}"/>
              </a:ext>
            </a:extLst>
          </p:cNvPr>
          <p:cNvSpPr>
            <a:spLocks noChangeArrowheads="1"/>
          </p:cNvSpPr>
          <p:nvPr/>
        </p:nvSpPr>
        <p:spPr bwMode="auto">
          <a:xfrm>
            <a:off x="5626532" y="3082897"/>
            <a:ext cx="574675"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Inbound Logistics</a:t>
            </a:r>
          </a:p>
        </p:txBody>
      </p:sp>
      <p:cxnSp>
        <p:nvCxnSpPr>
          <p:cNvPr id="199" name="AutoShape 482">
            <a:extLst>
              <a:ext uri="{FF2B5EF4-FFF2-40B4-BE49-F238E27FC236}">
                <a16:creationId xmlns:a16="http://schemas.microsoft.com/office/drawing/2014/main" id="{CFD23558-FEF7-42F0-AE95-8B3A32A29711}"/>
              </a:ext>
            </a:extLst>
          </p:cNvPr>
          <p:cNvCxnSpPr>
            <a:cxnSpLocks noChangeShapeType="1"/>
          </p:cNvCxnSpPr>
          <p:nvPr/>
        </p:nvCxnSpPr>
        <p:spPr bwMode="auto">
          <a:xfrm flipH="1" flipV="1">
            <a:off x="5874690" y="3375532"/>
            <a:ext cx="1742" cy="215935"/>
          </a:xfrm>
          <a:prstGeom prst="straightConnector1">
            <a:avLst/>
          </a:prstGeom>
          <a:noFill/>
          <a:ln w="9525">
            <a:solidFill>
              <a:srgbClr val="7D96A4"/>
            </a:solidFill>
            <a:prstDash val="sysDot"/>
            <a:round/>
            <a:headEnd/>
            <a:tailEnd/>
          </a:ln>
        </p:spPr>
      </p:cxnSp>
      <p:cxnSp>
        <p:nvCxnSpPr>
          <p:cNvPr id="201" name="Connector: Elbow 200">
            <a:extLst>
              <a:ext uri="{FF2B5EF4-FFF2-40B4-BE49-F238E27FC236}">
                <a16:creationId xmlns:a16="http://schemas.microsoft.com/office/drawing/2014/main" id="{E0D2DC92-9CFE-4B19-838A-284FCDA03D0A}"/>
              </a:ext>
            </a:extLst>
          </p:cNvPr>
          <p:cNvCxnSpPr>
            <a:cxnSpLocks/>
            <a:endCxn id="180" idx="1"/>
          </p:cNvCxnSpPr>
          <p:nvPr/>
        </p:nvCxnSpPr>
        <p:spPr>
          <a:xfrm rot="16200000" flipH="1">
            <a:off x="3390155" y="3436202"/>
            <a:ext cx="2536415" cy="237943"/>
          </a:xfrm>
          <a:prstGeom prst="bentConnector2">
            <a:avLst/>
          </a:prstGeom>
          <a:ln>
            <a:solidFill>
              <a:schemeClr val="bg1">
                <a:lumMod val="50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191" name="Rectangle 74">
            <a:extLst>
              <a:ext uri="{FF2B5EF4-FFF2-40B4-BE49-F238E27FC236}">
                <a16:creationId xmlns:a16="http://schemas.microsoft.com/office/drawing/2014/main" id="{6D566758-4DB6-474C-A9B2-28C6F08EB554}"/>
              </a:ext>
            </a:extLst>
          </p:cNvPr>
          <p:cNvSpPr>
            <a:spLocks noChangeArrowheads="1"/>
          </p:cNvSpPr>
          <p:nvPr/>
        </p:nvSpPr>
        <p:spPr bwMode="auto">
          <a:xfrm>
            <a:off x="7317185" y="3931059"/>
            <a:ext cx="574675" cy="184666"/>
          </a:xfrm>
          <a:prstGeom prst="rect">
            <a:avLst/>
          </a:prstGeom>
          <a:noFill/>
          <a:ln w="9525">
            <a:noFill/>
            <a:miter lim="800000"/>
            <a:headEnd/>
            <a:tailEnd/>
          </a:ln>
        </p:spPr>
        <p:txBody>
          <a:bodyPr wrap="square" lIns="0" tIns="0" rIns="0" bIns="0">
            <a:spAutoFit/>
          </a:bodyPr>
          <a:lstStyle/>
          <a:p>
            <a:pPr algn="ctr"/>
            <a:r>
              <a:rPr lang="en-US" sz="600">
                <a:solidFill>
                  <a:schemeClr val="bg1"/>
                </a:solidFill>
                <a:latin typeface="BentonSans Book" pitchFamily="2" charset="0"/>
              </a:rPr>
              <a:t>Inbound Logistics</a:t>
            </a:r>
          </a:p>
        </p:txBody>
      </p:sp>
      <p:cxnSp>
        <p:nvCxnSpPr>
          <p:cNvPr id="203" name="Connector: Elbow 202">
            <a:extLst>
              <a:ext uri="{FF2B5EF4-FFF2-40B4-BE49-F238E27FC236}">
                <a16:creationId xmlns:a16="http://schemas.microsoft.com/office/drawing/2014/main" id="{DADC271A-4B78-4921-B2D2-C0EC8ECF4064}"/>
              </a:ext>
            </a:extLst>
          </p:cNvPr>
          <p:cNvCxnSpPr>
            <a:cxnSpLocks/>
            <a:endCxn id="182" idx="1"/>
          </p:cNvCxnSpPr>
          <p:nvPr/>
        </p:nvCxnSpPr>
        <p:spPr>
          <a:xfrm rot="16200000" flipH="1">
            <a:off x="6316836" y="3253027"/>
            <a:ext cx="2360716" cy="428591"/>
          </a:xfrm>
          <a:prstGeom prst="bentConnector2">
            <a:avLst/>
          </a:prstGeom>
          <a:ln>
            <a:solidFill>
              <a:schemeClr val="bg1">
                <a:lumMod val="50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116" name="Pentagon 71">
            <a:extLst>
              <a:ext uri="{FF2B5EF4-FFF2-40B4-BE49-F238E27FC236}">
                <a16:creationId xmlns:a16="http://schemas.microsoft.com/office/drawing/2014/main" id="{AA015928-C197-4468-9A59-145F95175D02}"/>
              </a:ext>
            </a:extLst>
          </p:cNvPr>
          <p:cNvSpPr>
            <a:spLocks noChangeArrowheads="1"/>
          </p:cNvSpPr>
          <p:nvPr/>
        </p:nvSpPr>
        <p:spPr bwMode="auto">
          <a:xfrm>
            <a:off x="7523822" y="2266104"/>
            <a:ext cx="630790" cy="514268"/>
          </a:xfrm>
          <a:prstGeom prst="homePlate">
            <a:avLst>
              <a:gd name="adj" fmla="val 11258"/>
            </a:avLst>
          </a:prstGeom>
          <a:noFill/>
          <a:ln w="19050" cap="rnd" algn="ctr">
            <a:noFill/>
            <a:bevel/>
            <a:headEnd/>
            <a:tailEnd/>
          </a:ln>
        </p:spPr>
        <p:txBody>
          <a:bodyPr lIns="72000" tIns="36000" rIns="0" bIns="46800" anchor="b"/>
          <a:lstStyle/>
          <a:p>
            <a:r>
              <a:rPr lang="en-US" sz="700">
                <a:solidFill>
                  <a:srgbClr val="404040"/>
                </a:solidFill>
              </a:rPr>
              <a:t>Cash and Liquidity Management</a:t>
            </a:r>
          </a:p>
        </p:txBody>
      </p:sp>
      <p:pic>
        <p:nvPicPr>
          <p:cNvPr id="117" name="Picture 59">
            <a:extLst>
              <a:ext uri="{FF2B5EF4-FFF2-40B4-BE49-F238E27FC236}">
                <a16:creationId xmlns:a16="http://schemas.microsoft.com/office/drawing/2014/main" id="{F0FC78ED-672D-4C58-8B31-E19C710B88D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bwMode="auto">
          <a:xfrm>
            <a:off x="7702310" y="2227203"/>
            <a:ext cx="160337" cy="119523"/>
          </a:xfrm>
          <a:prstGeom prst="rect">
            <a:avLst/>
          </a:prstGeom>
          <a:noFill/>
          <a:ln w="9525">
            <a:noFill/>
            <a:miter lim="800000"/>
            <a:headEnd/>
            <a:tailEnd/>
          </a:ln>
        </p:spPr>
      </p:pic>
      <p:grpSp>
        <p:nvGrpSpPr>
          <p:cNvPr id="124" name="Group 70">
            <a:extLst>
              <a:ext uri="{FF2B5EF4-FFF2-40B4-BE49-F238E27FC236}">
                <a16:creationId xmlns:a16="http://schemas.microsoft.com/office/drawing/2014/main" id="{9A7FA0E7-4441-4167-8479-27F1E13EBE65}"/>
              </a:ext>
            </a:extLst>
          </p:cNvPr>
          <p:cNvGrpSpPr>
            <a:grpSpLocks/>
          </p:cNvGrpSpPr>
          <p:nvPr/>
        </p:nvGrpSpPr>
        <p:grpSpPr bwMode="auto">
          <a:xfrm>
            <a:off x="5615543" y="4113907"/>
            <a:ext cx="670474" cy="252192"/>
            <a:chOff x="1836" y="3915"/>
            <a:chExt cx="453" cy="334"/>
          </a:xfrm>
        </p:grpSpPr>
        <p:sp>
          <p:nvSpPr>
            <p:cNvPr id="133" name="Chevron 430">
              <a:extLst>
                <a:ext uri="{FF2B5EF4-FFF2-40B4-BE49-F238E27FC236}">
                  <a16:creationId xmlns:a16="http://schemas.microsoft.com/office/drawing/2014/main" id="{E8F694FA-DB0B-4867-964F-F3D954D5DE94}"/>
                </a:ext>
              </a:extLst>
            </p:cNvPr>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34" name="Chevron 430">
              <a:extLst>
                <a:ext uri="{FF2B5EF4-FFF2-40B4-BE49-F238E27FC236}">
                  <a16:creationId xmlns:a16="http://schemas.microsoft.com/office/drawing/2014/main" id="{D9A8D85E-5E1E-41BD-B78C-5BB75BB2441F}"/>
                </a:ext>
              </a:extLst>
            </p:cNvPr>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35" name="Chevron 430">
              <a:extLst>
                <a:ext uri="{FF2B5EF4-FFF2-40B4-BE49-F238E27FC236}">
                  <a16:creationId xmlns:a16="http://schemas.microsoft.com/office/drawing/2014/main" id="{D25ADB32-6B6A-4DF1-BA1B-E563B3EF73B1}"/>
                </a:ext>
              </a:extLst>
            </p:cNvPr>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a:solidFill>
                    <a:srgbClr val="404040"/>
                  </a:solidFill>
                </a:rPr>
                <a:t>Web service</a:t>
              </a:r>
            </a:p>
          </p:txBody>
        </p:sp>
      </p:grpSp>
      <p:grpSp>
        <p:nvGrpSpPr>
          <p:cNvPr id="136" name="Group 70">
            <a:extLst>
              <a:ext uri="{FF2B5EF4-FFF2-40B4-BE49-F238E27FC236}">
                <a16:creationId xmlns:a16="http://schemas.microsoft.com/office/drawing/2014/main" id="{BA775557-0A72-4E12-AC6F-369664780AB4}"/>
              </a:ext>
            </a:extLst>
          </p:cNvPr>
          <p:cNvGrpSpPr>
            <a:grpSpLocks/>
          </p:cNvGrpSpPr>
          <p:nvPr/>
        </p:nvGrpSpPr>
        <p:grpSpPr bwMode="auto">
          <a:xfrm>
            <a:off x="4695788" y="5010586"/>
            <a:ext cx="670474" cy="252192"/>
            <a:chOff x="1836" y="3915"/>
            <a:chExt cx="453" cy="334"/>
          </a:xfrm>
        </p:grpSpPr>
        <p:sp>
          <p:nvSpPr>
            <p:cNvPr id="139" name="Chevron 430">
              <a:extLst>
                <a:ext uri="{FF2B5EF4-FFF2-40B4-BE49-F238E27FC236}">
                  <a16:creationId xmlns:a16="http://schemas.microsoft.com/office/drawing/2014/main" id="{C1A8FB5A-45C0-406A-8091-90EC21A44878}"/>
                </a:ext>
              </a:extLst>
            </p:cNvPr>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50" name="Chevron 430">
              <a:extLst>
                <a:ext uri="{FF2B5EF4-FFF2-40B4-BE49-F238E27FC236}">
                  <a16:creationId xmlns:a16="http://schemas.microsoft.com/office/drawing/2014/main" id="{BC2A69B2-0E50-40C9-9B30-1682E6088A4C}"/>
                </a:ext>
              </a:extLst>
            </p:cNvPr>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56" name="Chevron 430">
              <a:extLst>
                <a:ext uri="{FF2B5EF4-FFF2-40B4-BE49-F238E27FC236}">
                  <a16:creationId xmlns:a16="http://schemas.microsoft.com/office/drawing/2014/main" id="{0F7858BF-6E5B-45A9-B5CA-C87E8FC4E655}"/>
                </a:ext>
              </a:extLst>
            </p:cNvPr>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a:solidFill>
                    <a:srgbClr val="404040"/>
                  </a:solidFill>
                </a:rPr>
                <a:t>Web service</a:t>
              </a:r>
            </a:p>
          </p:txBody>
        </p:sp>
      </p:gr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E35317CB30AB45A1C8415A015A0C32" ma:contentTypeVersion="7" ma:contentTypeDescription="Create a new document." ma:contentTypeScope="" ma:versionID="50f487c622a99cb6b81fabf80ed99f92">
  <xsd:schema xmlns:xsd="http://www.w3.org/2001/XMLSchema" xmlns:xs="http://www.w3.org/2001/XMLSchema" xmlns:p="http://schemas.microsoft.com/office/2006/metadata/properties" xmlns:ns2="9a062ff4-9187-4898-9e8f-dde20ec7f3cb" xmlns:ns3="9cdb8a3d-08df-4e0c-9dde-fc073fb35d5d" targetNamespace="http://schemas.microsoft.com/office/2006/metadata/properties" ma:root="true" ma:fieldsID="8560b59d8a061a335ca16481cd3ebd75" ns2:_="" ns3:_="">
    <xsd:import namespace="9a062ff4-9187-4898-9e8f-dde20ec7f3cb"/>
    <xsd:import namespace="9cdb8a3d-08df-4e0c-9dde-fc073fb35d5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062ff4-9187-4898-9e8f-dde20ec7f3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db8a3d-08df-4e0c-9dde-fc073fb35d5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0DCF95-FD51-4C5E-A100-1F7CAABBE4DA}">
  <ds:schemaRefs>
    <ds:schemaRef ds:uri="9a062ff4-9187-4898-9e8f-dde20ec7f3cb"/>
    <ds:schemaRef ds:uri="9cdb8a3d-08df-4e0c-9dde-fc073fb35d5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2BDAAE2-25CA-4E0D-8F0D-DA7B134FCD1B}">
  <ds:schemaRefs>
    <ds:schemaRef ds:uri="http://purl.org/dc/terms/"/>
    <ds:schemaRef ds:uri="http://schemas.microsoft.com/office/infopath/2007/PartnerControls"/>
    <ds:schemaRef ds:uri="http://purl.org/dc/elements/1.1/"/>
    <ds:schemaRef ds:uri="http://www.w3.org/XML/1998/namespace"/>
    <ds:schemaRef ds:uri="http://schemas.openxmlformats.org/package/2006/metadata/core-properties"/>
    <ds:schemaRef ds:uri="9cdb8a3d-08df-4e0c-9dde-fc073fb35d5d"/>
    <ds:schemaRef ds:uri="http://schemas.microsoft.com/office/2006/documentManagement/types"/>
    <ds:schemaRef ds:uri="9a062ff4-9187-4898-9e8f-dde20ec7f3cb"/>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9A03DA29-5B5D-4E58-8134-5EFDD5E16FA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SAP_2011_v1.0</Template>
  <TotalTime>0</TotalTime>
  <Words>1533</Words>
  <Application>Microsoft Office PowerPoint</Application>
  <PresentationFormat>On-screen Show (4:3)</PresentationFormat>
  <Paragraphs>300</Paragraphs>
  <Slides>8</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Arial</vt:lpstr>
      <vt:lpstr>BentonSans Bold</vt:lpstr>
      <vt:lpstr>BentonSans Book</vt:lpstr>
      <vt:lpstr>BentonSans Book </vt:lpstr>
      <vt:lpstr>BentonSans Light</vt:lpstr>
      <vt:lpstr>BentonSans Regular</vt:lpstr>
      <vt:lpstr>Courier New</vt:lpstr>
      <vt:lpstr>Symbol</vt:lpstr>
      <vt:lpstr>Wingdings</vt:lpstr>
      <vt:lpstr>Wingdings</vt:lpstr>
      <vt:lpstr>SAP_2011_v1.0</vt:lpstr>
      <vt:lpstr>Customer Consignment Scenario Overview</vt:lpstr>
      <vt:lpstr>Customer Consignment Scenario Overview</vt:lpstr>
      <vt:lpstr>Customer Consignment Process Details: Consignment Fill-up Process</vt:lpstr>
      <vt:lpstr>Customer Consignment Process Details: Consignment Issue Process</vt:lpstr>
      <vt:lpstr>Customer Consignment Process Details: Consignment Return before Invoicing </vt:lpstr>
      <vt:lpstr>Customer Consignment Process Details: Consignment Stock Adjustments</vt:lpstr>
      <vt:lpstr>Customer Consignment Business Value</vt:lpstr>
      <vt:lpstr>Customer Consignment Scenario Flow </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S, Rashmi</cp:lastModifiedBy>
  <cp:revision>1</cp:revision>
  <dcterms:created xsi:type="dcterms:W3CDTF">2011-09-27T15:12:20Z</dcterms:created>
  <dcterms:modified xsi:type="dcterms:W3CDTF">2021-04-23T08:19:01Z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y fmtid="{D5CDD505-2E9C-101B-9397-08002B2CF9AE}" pid="7" name="ContentTypeId">
    <vt:lpwstr>0x01010096E35317CB30AB45A1C8415A015A0C32</vt:lpwstr>
  </property>
</Properties>
</file>